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223F1-B569-4883-96D2-819F41DC09B4}" v="1979" dt="2021-10-24T04:36:50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273" autoAdjust="0"/>
  </p:normalViewPr>
  <p:slideViewPr>
    <p:cSldViewPr snapToGrid="0">
      <p:cViewPr varScale="1">
        <p:scale>
          <a:sx n="100" d="100"/>
          <a:sy n="100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lanahirzan" userId="QZ9/UGr5K0C954TRx2YVemBIv6+ROOpGBScm1FuaWOk=" providerId="None" clId="Web-{1A6223F1-B569-4883-96D2-819F41DC09B4}"/>
    <pc:docChg chg="addSld modSld sldOrd addMainMaster delMainMaster">
      <pc:chgData name="maulanahirzan" userId="QZ9/UGr5K0C954TRx2YVemBIv6+ROOpGBScm1FuaWOk=" providerId="None" clId="Web-{1A6223F1-B569-4883-96D2-819F41DC09B4}" dt="2021-10-24T04:36:50.966" v="1934" actId="14100"/>
      <pc:docMkLst>
        <pc:docMk/>
      </pc:docMkLst>
      <pc:sldChg chg="modSp mod modClrScheme chgLayout">
        <pc:chgData name="maulanahirzan" userId="QZ9/UGr5K0C954TRx2YVemBIv6+ROOpGBScm1FuaWOk=" providerId="None" clId="Web-{1A6223F1-B569-4883-96D2-819F41DC09B4}" dt="2021-10-24T03:09:19.345" v="26" actId="20577"/>
        <pc:sldMkLst>
          <pc:docMk/>
          <pc:sldMk cId="2426011969" sldId="256"/>
        </pc:sldMkLst>
        <pc:spChg chg="mod ord">
          <ac:chgData name="maulanahirzan" userId="QZ9/UGr5K0C954TRx2YVemBIv6+ROOpGBScm1FuaWOk=" providerId="None" clId="Web-{1A6223F1-B569-4883-96D2-819F41DC09B4}" dt="2021-10-24T03:09:10.845" v="9" actId="20577"/>
          <ac:spMkLst>
            <pc:docMk/>
            <pc:sldMk cId="2426011969" sldId="256"/>
            <ac:spMk id="2" creationId="{00000000-0000-0000-0000-000000000000}"/>
          </ac:spMkLst>
        </pc:spChg>
        <pc:spChg chg="mod ord">
          <ac:chgData name="maulanahirzan" userId="QZ9/UGr5K0C954TRx2YVemBIv6+ROOpGBScm1FuaWOk=" providerId="None" clId="Web-{1A6223F1-B569-4883-96D2-819F41DC09B4}" dt="2021-10-24T03:09:19.345" v="26" actId="20577"/>
          <ac:spMkLst>
            <pc:docMk/>
            <pc:sldMk cId="2426011969" sldId="256"/>
            <ac:spMk id="3" creationId="{00000000-0000-0000-0000-000000000000}"/>
          </ac:spMkLst>
        </pc:spChg>
      </pc:sldChg>
      <pc:sldChg chg="addSp modSp new">
        <pc:chgData name="maulanahirzan" userId="QZ9/UGr5K0C954TRx2YVemBIv6+ROOpGBScm1FuaWOk=" providerId="None" clId="Web-{1A6223F1-B569-4883-96D2-819F41DC09B4}" dt="2021-10-24T03:17:27.997" v="157" actId="20577"/>
        <pc:sldMkLst>
          <pc:docMk/>
          <pc:sldMk cId="1802981975" sldId="257"/>
        </pc:sldMkLst>
        <pc:spChg chg="mod">
          <ac:chgData name="maulanahirzan" userId="QZ9/UGr5K0C954TRx2YVemBIv6+ROOpGBScm1FuaWOk=" providerId="None" clId="Web-{1A6223F1-B569-4883-96D2-819F41DC09B4}" dt="2021-10-24T03:10:24.269" v="38" actId="20577"/>
          <ac:spMkLst>
            <pc:docMk/>
            <pc:sldMk cId="1802981975" sldId="257"/>
            <ac:spMk id="2" creationId="{B1F3C5C1-D9CA-482D-A1BF-FCCB49BB93A5}"/>
          </ac:spMkLst>
        </pc:spChg>
        <pc:spChg chg="mod">
          <ac:chgData name="maulanahirzan" userId="QZ9/UGr5K0C954TRx2YVemBIv6+ROOpGBScm1FuaWOk=" providerId="None" clId="Web-{1A6223F1-B569-4883-96D2-819F41DC09B4}" dt="2021-10-24T03:17:27.997" v="157" actId="20577"/>
          <ac:spMkLst>
            <pc:docMk/>
            <pc:sldMk cId="1802981975" sldId="257"/>
            <ac:spMk id="3" creationId="{9F8908E9-8DC1-4441-A8C1-1874C063D447}"/>
          </ac:spMkLst>
        </pc:spChg>
        <pc:spChg chg="add mod">
          <ac:chgData name="maulanahirzan" userId="QZ9/UGr5K0C954TRx2YVemBIv6+ROOpGBScm1FuaWOk=" providerId="None" clId="Web-{1A6223F1-B569-4883-96D2-819F41DC09B4}" dt="2021-10-24T03:16:08.449" v="142" actId="1076"/>
          <ac:spMkLst>
            <pc:docMk/>
            <pc:sldMk cId="1802981975" sldId="257"/>
            <ac:spMk id="6" creationId="{A52EEE7C-5F59-4E59-80EF-CB7E83F5AB7E}"/>
          </ac:spMkLst>
        </pc:spChg>
        <pc:spChg chg="add mod">
          <ac:chgData name="maulanahirzan" userId="QZ9/UGr5K0C954TRx2YVemBIv6+ROOpGBScm1FuaWOk=" providerId="None" clId="Web-{1A6223F1-B569-4883-96D2-819F41DC09B4}" dt="2021-10-24T03:16:31.574" v="148" actId="1076"/>
          <ac:spMkLst>
            <pc:docMk/>
            <pc:sldMk cId="1802981975" sldId="257"/>
            <ac:spMk id="9" creationId="{8A6FD34E-F85C-402F-91B0-8AA3849788B2}"/>
          </ac:spMkLst>
        </pc:spChg>
        <pc:spChg chg="add mod">
          <ac:chgData name="maulanahirzan" userId="QZ9/UGr5K0C954TRx2YVemBIv6+ROOpGBScm1FuaWOk=" providerId="None" clId="Web-{1A6223F1-B569-4883-96D2-819F41DC09B4}" dt="2021-10-24T03:17:20.075" v="153" actId="1076"/>
          <ac:spMkLst>
            <pc:docMk/>
            <pc:sldMk cId="1802981975" sldId="257"/>
            <ac:spMk id="12" creationId="{65171AA8-B63A-4375-9DD0-BD1A3884A319}"/>
          </ac:spMkLst>
        </pc:spChg>
        <pc:picChg chg="add mod">
          <ac:chgData name="maulanahirzan" userId="QZ9/UGr5K0C954TRx2YVemBIv6+ROOpGBScm1FuaWOk=" providerId="None" clId="Web-{1A6223F1-B569-4883-96D2-819F41DC09B4}" dt="2021-10-24T03:15:23.776" v="136" actId="1076"/>
          <ac:picMkLst>
            <pc:docMk/>
            <pc:sldMk cId="1802981975" sldId="257"/>
            <ac:picMk id="4" creationId="{625E0BA1-392C-4617-838D-75390B7FB6DD}"/>
          </ac:picMkLst>
        </pc:picChg>
        <pc:picChg chg="add mod">
          <ac:chgData name="maulanahirzan" userId="QZ9/UGr5K0C954TRx2YVemBIv6+ROOpGBScm1FuaWOk=" providerId="None" clId="Web-{1A6223F1-B569-4883-96D2-819F41DC09B4}" dt="2021-10-24T03:16:08.449" v="141" actId="1076"/>
          <ac:picMkLst>
            <pc:docMk/>
            <pc:sldMk cId="1802981975" sldId="257"/>
            <ac:picMk id="5" creationId="{A79527D7-C533-4CC6-9AA6-F258DE884BCD}"/>
          </ac:picMkLst>
        </pc:picChg>
        <pc:picChg chg="add mod">
          <ac:chgData name="maulanahirzan" userId="QZ9/UGr5K0C954TRx2YVemBIv6+ROOpGBScm1FuaWOk=" providerId="None" clId="Web-{1A6223F1-B569-4883-96D2-819F41DC09B4}" dt="2021-10-24T03:16:31.558" v="147" actId="1076"/>
          <ac:picMkLst>
            <pc:docMk/>
            <pc:sldMk cId="1802981975" sldId="257"/>
            <ac:picMk id="8" creationId="{3AF64F16-DC83-4715-BDAE-B78E9EF7FD50}"/>
          </ac:picMkLst>
        </pc:picChg>
        <pc:picChg chg="add mod">
          <ac:chgData name="maulanahirzan" userId="QZ9/UGr5K0C954TRx2YVemBIv6+ROOpGBScm1FuaWOk=" providerId="None" clId="Web-{1A6223F1-B569-4883-96D2-819F41DC09B4}" dt="2021-10-24T03:17:20.091" v="154" actId="1076"/>
          <ac:picMkLst>
            <pc:docMk/>
            <pc:sldMk cId="1802981975" sldId="257"/>
            <ac:picMk id="11" creationId="{874784C0-D720-4217-B068-47D38F9BF080}"/>
          </ac:picMkLst>
        </pc:picChg>
      </pc:sldChg>
      <pc:sldChg chg="addSp modSp new">
        <pc:chgData name="maulanahirzan" userId="QZ9/UGr5K0C954TRx2YVemBIv6+ROOpGBScm1FuaWOk=" providerId="None" clId="Web-{1A6223F1-B569-4883-96D2-819F41DC09B4}" dt="2021-10-24T03:47:22.226" v="551" actId="20577"/>
        <pc:sldMkLst>
          <pc:docMk/>
          <pc:sldMk cId="2336226307" sldId="258"/>
        </pc:sldMkLst>
        <pc:spChg chg="mod">
          <ac:chgData name="maulanahirzan" userId="QZ9/UGr5K0C954TRx2YVemBIv6+ROOpGBScm1FuaWOk=" providerId="None" clId="Web-{1A6223F1-B569-4883-96D2-819F41DC09B4}" dt="2021-10-24T03:14:22.227" v="113" actId="20577"/>
          <ac:spMkLst>
            <pc:docMk/>
            <pc:sldMk cId="2336226307" sldId="258"/>
            <ac:spMk id="2" creationId="{58F5B40F-716B-4C14-9F96-463F385A50FA}"/>
          </ac:spMkLst>
        </pc:spChg>
        <pc:spChg chg="mod">
          <ac:chgData name="maulanahirzan" userId="QZ9/UGr5K0C954TRx2YVemBIv6+ROOpGBScm1FuaWOk=" providerId="None" clId="Web-{1A6223F1-B569-4883-96D2-819F41DC09B4}" dt="2021-10-24T03:47:22.226" v="551" actId="20577"/>
          <ac:spMkLst>
            <pc:docMk/>
            <pc:sldMk cId="2336226307" sldId="258"/>
            <ac:spMk id="3" creationId="{EE712854-8AF4-49A3-BB41-8C51F2607421}"/>
          </ac:spMkLst>
        </pc:spChg>
        <pc:spChg chg="add mod">
          <ac:chgData name="maulanahirzan" userId="QZ9/UGr5K0C954TRx2YVemBIv6+ROOpGBScm1FuaWOk=" providerId="None" clId="Web-{1A6223F1-B569-4883-96D2-819F41DC09B4}" dt="2021-10-24T03:19:42.985" v="233" actId="1076"/>
          <ac:spMkLst>
            <pc:docMk/>
            <pc:sldMk cId="2336226307" sldId="258"/>
            <ac:spMk id="5" creationId="{221B2645-222E-4B07-A4A6-D3151E6421CE}"/>
          </ac:spMkLst>
        </pc:spChg>
        <pc:spChg chg="add mod">
          <ac:chgData name="maulanahirzan" userId="QZ9/UGr5K0C954TRx2YVemBIv6+ROOpGBScm1FuaWOk=" providerId="None" clId="Web-{1A6223F1-B569-4883-96D2-819F41DC09B4}" dt="2021-10-24T03:20:22.251" v="240" actId="1076"/>
          <ac:spMkLst>
            <pc:docMk/>
            <pc:sldMk cId="2336226307" sldId="258"/>
            <ac:spMk id="8" creationId="{52F4363E-2517-486F-8792-2D45A0203BC3}"/>
          </ac:spMkLst>
        </pc:spChg>
        <pc:spChg chg="add mod">
          <ac:chgData name="maulanahirzan" userId="QZ9/UGr5K0C954TRx2YVemBIv6+ROOpGBScm1FuaWOk=" providerId="None" clId="Web-{1A6223F1-B569-4883-96D2-819F41DC09B4}" dt="2021-10-24T03:21:03.252" v="245" actId="1076"/>
          <ac:spMkLst>
            <pc:docMk/>
            <pc:sldMk cId="2336226307" sldId="258"/>
            <ac:spMk id="11" creationId="{C8F5FA4B-3762-43AE-80D4-2F0273139C05}"/>
          </ac:spMkLst>
        </pc:spChg>
        <pc:picChg chg="add mod">
          <ac:chgData name="maulanahirzan" userId="QZ9/UGr5K0C954TRx2YVemBIv6+ROOpGBScm1FuaWOk=" providerId="None" clId="Web-{1A6223F1-B569-4883-96D2-819F41DC09B4}" dt="2021-10-24T03:19:43" v="234" actId="1076"/>
          <ac:picMkLst>
            <pc:docMk/>
            <pc:sldMk cId="2336226307" sldId="258"/>
            <ac:picMk id="4" creationId="{C2895596-2335-4C4B-B62A-1B6BCAB91281}"/>
          </ac:picMkLst>
        </pc:picChg>
        <pc:picChg chg="add mod">
          <ac:chgData name="maulanahirzan" userId="QZ9/UGr5K0C954TRx2YVemBIv6+ROOpGBScm1FuaWOk=" providerId="None" clId="Web-{1A6223F1-B569-4883-96D2-819F41DC09B4}" dt="2021-10-24T03:20:22.236" v="239" actId="1076"/>
          <ac:picMkLst>
            <pc:docMk/>
            <pc:sldMk cId="2336226307" sldId="258"/>
            <ac:picMk id="7" creationId="{C8CC7A41-BE20-415F-A5F5-972ED0C307CB}"/>
          </ac:picMkLst>
        </pc:picChg>
        <pc:picChg chg="add mod">
          <ac:chgData name="maulanahirzan" userId="QZ9/UGr5K0C954TRx2YVemBIv6+ROOpGBScm1FuaWOk=" providerId="None" clId="Web-{1A6223F1-B569-4883-96D2-819F41DC09B4}" dt="2021-10-24T03:21:03.268" v="246" actId="1076"/>
          <ac:picMkLst>
            <pc:docMk/>
            <pc:sldMk cId="2336226307" sldId="258"/>
            <ac:picMk id="10" creationId="{15A7B7BE-5C68-403A-B224-2E7C3A68013B}"/>
          </ac:picMkLst>
        </pc:picChg>
      </pc:sldChg>
      <pc:sldChg chg="addSp modSp new">
        <pc:chgData name="maulanahirzan" userId="QZ9/UGr5K0C954TRx2YVemBIv6+ROOpGBScm1FuaWOk=" providerId="None" clId="Web-{1A6223F1-B569-4883-96D2-819F41DC09B4}" dt="2021-10-24T03:29:50.639" v="409" actId="1076"/>
        <pc:sldMkLst>
          <pc:docMk/>
          <pc:sldMk cId="510400634" sldId="259"/>
        </pc:sldMkLst>
        <pc:spChg chg="mod">
          <ac:chgData name="maulanahirzan" userId="QZ9/UGr5K0C954TRx2YVemBIv6+ROOpGBScm1FuaWOk=" providerId="None" clId="Web-{1A6223F1-B569-4883-96D2-819F41DC09B4}" dt="2021-10-24T03:21:50.925" v="262" actId="20577"/>
          <ac:spMkLst>
            <pc:docMk/>
            <pc:sldMk cId="510400634" sldId="259"/>
            <ac:spMk id="2" creationId="{E64EAF88-6F7E-4FD7-8B1C-1147EA1D05B2}"/>
          </ac:spMkLst>
        </pc:spChg>
        <pc:spChg chg="mod">
          <ac:chgData name="maulanahirzan" userId="QZ9/UGr5K0C954TRx2YVemBIv6+ROOpGBScm1FuaWOk=" providerId="None" clId="Web-{1A6223F1-B569-4883-96D2-819F41DC09B4}" dt="2021-10-24T03:29:22.764" v="403" actId="20577"/>
          <ac:spMkLst>
            <pc:docMk/>
            <pc:sldMk cId="510400634" sldId="259"/>
            <ac:spMk id="3" creationId="{FC50087B-F54A-4023-B230-F35BAF2C2CF5}"/>
          </ac:spMkLst>
        </pc:spChg>
        <pc:spChg chg="add mod">
          <ac:chgData name="maulanahirzan" userId="QZ9/UGr5K0C954TRx2YVemBIv6+ROOpGBScm1FuaWOk=" providerId="None" clId="Web-{1A6223F1-B569-4883-96D2-819F41DC09B4}" dt="2021-10-24T03:29:50.624" v="408" actId="1076"/>
          <ac:spMkLst>
            <pc:docMk/>
            <pc:sldMk cId="510400634" sldId="259"/>
            <ac:spMk id="5" creationId="{61475D45-D878-4573-A478-4C3296218EF3}"/>
          </ac:spMkLst>
        </pc:spChg>
        <pc:picChg chg="add mod">
          <ac:chgData name="maulanahirzan" userId="QZ9/UGr5K0C954TRx2YVemBIv6+ROOpGBScm1FuaWOk=" providerId="None" clId="Web-{1A6223F1-B569-4883-96D2-819F41DC09B4}" dt="2021-10-24T03:29:50.639" v="409" actId="1076"/>
          <ac:picMkLst>
            <pc:docMk/>
            <pc:sldMk cId="510400634" sldId="259"/>
            <ac:picMk id="4" creationId="{E69F20E2-DDF6-45EF-A049-02CD0B39E4DF}"/>
          </ac:picMkLst>
        </pc:picChg>
      </pc:sldChg>
      <pc:sldChg chg="addSp delSp modSp new">
        <pc:chgData name="maulanahirzan" userId="QZ9/UGr5K0C954TRx2YVemBIv6+ROOpGBScm1FuaWOk=" providerId="None" clId="Web-{1A6223F1-B569-4883-96D2-819F41DC09B4}" dt="2021-10-24T03:36:05.320" v="491" actId="1076"/>
        <pc:sldMkLst>
          <pc:docMk/>
          <pc:sldMk cId="3349621924" sldId="260"/>
        </pc:sldMkLst>
        <pc:spChg chg="mod">
          <ac:chgData name="maulanahirzan" userId="QZ9/UGr5K0C954TRx2YVemBIv6+ROOpGBScm1FuaWOk=" providerId="None" clId="Web-{1A6223F1-B569-4883-96D2-819F41DC09B4}" dt="2021-10-24T03:30:59.547" v="413" actId="20577"/>
          <ac:spMkLst>
            <pc:docMk/>
            <pc:sldMk cId="3349621924" sldId="260"/>
            <ac:spMk id="2" creationId="{D2A7B0E9-B37A-44C4-AE79-1002DAC41BC9}"/>
          </ac:spMkLst>
        </pc:spChg>
        <pc:spChg chg="mod">
          <ac:chgData name="maulanahirzan" userId="QZ9/UGr5K0C954TRx2YVemBIv6+ROOpGBScm1FuaWOk=" providerId="None" clId="Web-{1A6223F1-B569-4883-96D2-819F41DC09B4}" dt="2021-10-24T03:32:16.549" v="466" actId="14100"/>
          <ac:spMkLst>
            <pc:docMk/>
            <pc:sldMk cId="3349621924" sldId="260"/>
            <ac:spMk id="3" creationId="{C911FC10-E8A7-4708-B0ED-B20469252CDB}"/>
          </ac:spMkLst>
        </pc:spChg>
        <pc:spChg chg="add mod">
          <ac:chgData name="maulanahirzan" userId="QZ9/UGr5K0C954TRx2YVemBIv6+ROOpGBScm1FuaWOk=" providerId="None" clId="Web-{1A6223F1-B569-4883-96D2-819F41DC09B4}" dt="2021-10-24T03:33:52.739" v="477" actId="1076"/>
          <ac:spMkLst>
            <pc:docMk/>
            <pc:sldMk cId="3349621924" sldId="260"/>
            <ac:spMk id="6" creationId="{6AF229B5-D55B-4EBE-8B60-A78162756585}"/>
          </ac:spMkLst>
        </pc:spChg>
        <pc:spChg chg="add mod">
          <ac:chgData name="maulanahirzan" userId="QZ9/UGr5K0C954TRx2YVemBIv6+ROOpGBScm1FuaWOk=" providerId="None" clId="Web-{1A6223F1-B569-4883-96D2-819F41DC09B4}" dt="2021-10-24T03:34:55.974" v="485" actId="1076"/>
          <ac:spMkLst>
            <pc:docMk/>
            <pc:sldMk cId="3349621924" sldId="260"/>
            <ac:spMk id="9" creationId="{43F8876F-BAE1-43F7-8814-28BE9F45CE95}"/>
          </ac:spMkLst>
        </pc:spChg>
        <pc:spChg chg="add mod">
          <ac:chgData name="maulanahirzan" userId="QZ9/UGr5K0C954TRx2YVemBIv6+ROOpGBScm1FuaWOk=" providerId="None" clId="Web-{1A6223F1-B569-4883-96D2-819F41DC09B4}" dt="2021-10-24T03:36:05.304" v="490" actId="1076"/>
          <ac:spMkLst>
            <pc:docMk/>
            <pc:sldMk cId="3349621924" sldId="260"/>
            <ac:spMk id="12" creationId="{174BEE20-61AF-4F62-B9AB-49522652ED1D}"/>
          </ac:spMkLst>
        </pc:spChg>
        <pc:picChg chg="add del mod">
          <ac:chgData name="maulanahirzan" userId="QZ9/UGr5K0C954TRx2YVemBIv6+ROOpGBScm1FuaWOk=" providerId="None" clId="Web-{1A6223F1-B569-4883-96D2-819F41DC09B4}" dt="2021-10-24T03:33:21.472" v="472"/>
          <ac:picMkLst>
            <pc:docMk/>
            <pc:sldMk cId="3349621924" sldId="260"/>
            <ac:picMk id="4" creationId="{CC759B8C-CA10-41E6-9980-401118C47780}"/>
          </ac:picMkLst>
        </pc:picChg>
        <pc:picChg chg="add mod">
          <ac:chgData name="maulanahirzan" userId="QZ9/UGr5K0C954TRx2YVemBIv6+ROOpGBScm1FuaWOk=" providerId="None" clId="Web-{1A6223F1-B569-4883-96D2-819F41DC09B4}" dt="2021-10-24T03:33:56.270" v="479" actId="14100"/>
          <ac:picMkLst>
            <pc:docMk/>
            <pc:sldMk cId="3349621924" sldId="260"/>
            <ac:picMk id="5" creationId="{B68D1F7A-4DB9-49DA-8505-B46A47A65634}"/>
          </ac:picMkLst>
        </pc:picChg>
        <pc:picChg chg="add mod">
          <ac:chgData name="maulanahirzan" userId="QZ9/UGr5K0C954TRx2YVemBIv6+ROOpGBScm1FuaWOk=" providerId="None" clId="Web-{1A6223F1-B569-4883-96D2-819F41DC09B4}" dt="2021-10-24T03:34:55.974" v="484" actId="1076"/>
          <ac:picMkLst>
            <pc:docMk/>
            <pc:sldMk cId="3349621924" sldId="260"/>
            <ac:picMk id="8" creationId="{B33E7520-3CCB-47D3-9D91-B57F9FBDD475}"/>
          </ac:picMkLst>
        </pc:picChg>
        <pc:picChg chg="add mod">
          <ac:chgData name="maulanahirzan" userId="QZ9/UGr5K0C954TRx2YVemBIv6+ROOpGBScm1FuaWOk=" providerId="None" clId="Web-{1A6223F1-B569-4883-96D2-819F41DC09B4}" dt="2021-10-24T03:36:05.320" v="491" actId="1076"/>
          <ac:picMkLst>
            <pc:docMk/>
            <pc:sldMk cId="3349621924" sldId="260"/>
            <ac:picMk id="11" creationId="{380F69D8-1717-45DD-AEF2-104BD707B059}"/>
          </ac:picMkLst>
        </pc:picChg>
      </pc:sldChg>
      <pc:sldChg chg="modSp new">
        <pc:chgData name="maulanahirzan" userId="QZ9/UGr5K0C954TRx2YVemBIv6+ROOpGBScm1FuaWOk=" providerId="None" clId="Web-{1A6223F1-B569-4883-96D2-819F41DC09B4}" dt="2021-10-24T03:51:33.575" v="873" actId="20577"/>
        <pc:sldMkLst>
          <pc:docMk/>
          <pc:sldMk cId="3148964381" sldId="261"/>
        </pc:sldMkLst>
        <pc:spChg chg="mod">
          <ac:chgData name="maulanahirzan" userId="QZ9/UGr5K0C954TRx2YVemBIv6+ROOpGBScm1FuaWOk=" providerId="None" clId="Web-{1A6223F1-B569-4883-96D2-819F41DC09B4}" dt="2021-10-24T03:36:20.148" v="503" actId="20577"/>
          <ac:spMkLst>
            <pc:docMk/>
            <pc:sldMk cId="3148964381" sldId="261"/>
            <ac:spMk id="2" creationId="{02C9A4C0-E9AF-4D2D-8BC6-97B8632532CB}"/>
          </ac:spMkLst>
        </pc:spChg>
        <pc:spChg chg="mod">
          <ac:chgData name="maulanahirzan" userId="QZ9/UGr5K0C954TRx2YVemBIv6+ROOpGBScm1FuaWOk=" providerId="None" clId="Web-{1A6223F1-B569-4883-96D2-819F41DC09B4}" dt="2021-10-24T03:51:33.575" v="873" actId="20577"/>
          <ac:spMkLst>
            <pc:docMk/>
            <pc:sldMk cId="3148964381" sldId="261"/>
            <ac:spMk id="3" creationId="{A612FBD1-398A-4659-9063-51B54FD49977}"/>
          </ac:spMkLst>
        </pc:spChg>
      </pc:sldChg>
      <pc:sldChg chg="modSp new ord">
        <pc:chgData name="maulanahirzan" userId="QZ9/UGr5K0C954TRx2YVemBIv6+ROOpGBScm1FuaWOk=" providerId="None" clId="Web-{1A6223F1-B569-4883-96D2-819F41DC09B4}" dt="2021-10-24T03:49:29.307" v="704" actId="20577"/>
        <pc:sldMkLst>
          <pc:docMk/>
          <pc:sldMk cId="231532706" sldId="262"/>
        </pc:sldMkLst>
        <pc:spChg chg="mod">
          <ac:chgData name="maulanahirzan" userId="QZ9/UGr5K0C954TRx2YVemBIv6+ROOpGBScm1FuaWOk=" providerId="None" clId="Web-{1A6223F1-B569-4883-96D2-819F41DC09B4}" dt="2021-10-24T03:47:30.070" v="559" actId="20577"/>
          <ac:spMkLst>
            <pc:docMk/>
            <pc:sldMk cId="231532706" sldId="262"/>
            <ac:spMk id="2" creationId="{4F7F31D8-49BC-4D58-8C1A-932A6A82A326}"/>
          </ac:spMkLst>
        </pc:spChg>
        <pc:spChg chg="mod">
          <ac:chgData name="maulanahirzan" userId="QZ9/UGr5K0C954TRx2YVemBIv6+ROOpGBScm1FuaWOk=" providerId="None" clId="Web-{1A6223F1-B569-4883-96D2-819F41DC09B4}" dt="2021-10-24T03:49:29.307" v="704" actId="20577"/>
          <ac:spMkLst>
            <pc:docMk/>
            <pc:sldMk cId="231532706" sldId="262"/>
            <ac:spMk id="3" creationId="{41C1E5A5-2477-4185-86B2-E66542F35A30}"/>
          </ac:spMkLst>
        </pc:spChg>
      </pc:sldChg>
      <pc:sldChg chg="addSp delSp modSp new">
        <pc:chgData name="maulanahirzan" userId="QZ9/UGr5K0C954TRx2YVemBIv6+ROOpGBScm1FuaWOk=" providerId="None" clId="Web-{1A6223F1-B569-4883-96D2-819F41DC09B4}" dt="2021-10-24T03:54:43.439" v="975" actId="14100"/>
        <pc:sldMkLst>
          <pc:docMk/>
          <pc:sldMk cId="1528831442" sldId="263"/>
        </pc:sldMkLst>
        <pc:spChg chg="mod">
          <ac:chgData name="maulanahirzan" userId="QZ9/UGr5K0C954TRx2YVemBIv6+ROOpGBScm1FuaWOk=" providerId="None" clId="Web-{1A6223F1-B569-4883-96D2-819F41DC09B4}" dt="2021-10-24T03:51:41.716" v="883" actId="20577"/>
          <ac:spMkLst>
            <pc:docMk/>
            <pc:sldMk cId="1528831442" sldId="263"/>
            <ac:spMk id="2" creationId="{A9358414-229C-4C83-AA20-E8BEF5821DFC}"/>
          </ac:spMkLst>
        </pc:spChg>
        <pc:spChg chg="mod">
          <ac:chgData name="maulanahirzan" userId="QZ9/UGr5K0C954TRx2YVemBIv6+ROOpGBScm1FuaWOk=" providerId="None" clId="Web-{1A6223F1-B569-4883-96D2-819F41DC09B4}" dt="2021-10-24T03:52:58.249" v="963" actId="14100"/>
          <ac:spMkLst>
            <pc:docMk/>
            <pc:sldMk cId="1528831442" sldId="263"/>
            <ac:spMk id="3" creationId="{0494D63E-6983-4008-803B-C430CF05578E}"/>
          </ac:spMkLst>
        </pc:spChg>
        <pc:spChg chg="add mod">
          <ac:chgData name="maulanahirzan" userId="QZ9/UGr5K0C954TRx2YVemBIv6+ROOpGBScm1FuaWOk=" providerId="None" clId="Web-{1A6223F1-B569-4883-96D2-819F41DC09B4}" dt="2021-10-24T03:53:42.485" v="968" actId="1076"/>
          <ac:spMkLst>
            <pc:docMk/>
            <pc:sldMk cId="1528831442" sldId="263"/>
            <ac:spMk id="5" creationId="{31233C8B-3291-4672-A698-25EEA7F595AF}"/>
          </ac:spMkLst>
        </pc:spChg>
        <pc:picChg chg="add mod">
          <ac:chgData name="maulanahirzan" userId="QZ9/UGr5K0C954TRx2YVemBIv6+ROOpGBScm1FuaWOk=" providerId="None" clId="Web-{1A6223F1-B569-4883-96D2-819F41DC09B4}" dt="2021-10-24T03:53:42.500" v="969" actId="1076"/>
          <ac:picMkLst>
            <pc:docMk/>
            <pc:sldMk cId="1528831442" sldId="263"/>
            <ac:picMk id="4" creationId="{B05C237C-B059-4415-874B-623C630EB15E}"/>
          </ac:picMkLst>
        </pc:picChg>
        <pc:picChg chg="add mod">
          <ac:chgData name="maulanahirzan" userId="QZ9/UGr5K0C954TRx2YVemBIv6+ROOpGBScm1FuaWOk=" providerId="None" clId="Web-{1A6223F1-B569-4883-96D2-819F41DC09B4}" dt="2021-10-24T03:54:43.439" v="975" actId="14100"/>
          <ac:picMkLst>
            <pc:docMk/>
            <pc:sldMk cId="1528831442" sldId="263"/>
            <ac:picMk id="7" creationId="{2CCD5E0A-8F89-4B82-AA9F-19F410628B91}"/>
          </ac:picMkLst>
        </pc:picChg>
        <pc:picChg chg="add del mod">
          <ac:chgData name="maulanahirzan" userId="QZ9/UGr5K0C954TRx2YVemBIv6+ROOpGBScm1FuaWOk=" providerId="None" clId="Web-{1A6223F1-B569-4883-96D2-819F41DC09B4}" dt="2021-10-24T03:54:34.970" v="973"/>
          <ac:picMkLst>
            <pc:docMk/>
            <pc:sldMk cId="1528831442" sldId="263"/>
            <ac:picMk id="8" creationId="{4A1CD568-43E0-42AF-9C78-757B8DB40142}"/>
          </ac:picMkLst>
        </pc:picChg>
      </pc:sldChg>
      <pc:sldChg chg="addSp delSp modSp new">
        <pc:chgData name="maulanahirzan" userId="QZ9/UGr5K0C954TRx2YVemBIv6+ROOpGBScm1FuaWOk=" providerId="None" clId="Web-{1A6223F1-B569-4883-96D2-819F41DC09B4}" dt="2021-10-24T03:58:22.350" v="998" actId="20577"/>
        <pc:sldMkLst>
          <pc:docMk/>
          <pc:sldMk cId="3232444606" sldId="264"/>
        </pc:sldMkLst>
        <pc:spChg chg="mod">
          <ac:chgData name="maulanahirzan" userId="QZ9/UGr5K0C954TRx2YVemBIv6+ROOpGBScm1FuaWOk=" providerId="None" clId="Web-{1A6223F1-B569-4883-96D2-819F41DC09B4}" dt="2021-10-24T03:58:22.350" v="998" actId="20577"/>
          <ac:spMkLst>
            <pc:docMk/>
            <pc:sldMk cId="3232444606" sldId="264"/>
            <ac:spMk id="2" creationId="{01319050-4093-499C-B529-9892614CC5DC}"/>
          </ac:spMkLst>
        </pc:spChg>
        <pc:spChg chg="del">
          <ac:chgData name="maulanahirzan" userId="QZ9/UGr5K0C954TRx2YVemBIv6+ROOpGBScm1FuaWOk=" providerId="None" clId="Web-{1A6223F1-B569-4883-96D2-819F41DC09B4}" dt="2021-10-24T03:57:30.552" v="977"/>
          <ac:spMkLst>
            <pc:docMk/>
            <pc:sldMk cId="3232444606" sldId="264"/>
            <ac:spMk id="3" creationId="{2F45A51C-ADFF-4DCD-A7C9-346A0E09AACD}"/>
          </ac:spMkLst>
        </pc:spChg>
        <pc:spChg chg="add mod">
          <ac:chgData name="maulanahirzan" userId="QZ9/UGr5K0C954TRx2YVemBIv6+ROOpGBScm1FuaWOk=" providerId="None" clId="Web-{1A6223F1-B569-4883-96D2-819F41DC09B4}" dt="2021-10-24T03:58:07.881" v="984" actId="1076"/>
          <ac:spMkLst>
            <pc:docMk/>
            <pc:sldMk cId="3232444606" sldId="264"/>
            <ac:spMk id="6" creationId="{3455E182-E32C-4EC9-AD5C-A1EF9729A1EE}"/>
          </ac:spMkLst>
        </pc:spChg>
        <pc:picChg chg="add mod ord">
          <ac:chgData name="maulanahirzan" userId="QZ9/UGr5K0C954TRx2YVemBIv6+ROOpGBScm1FuaWOk=" providerId="None" clId="Web-{1A6223F1-B569-4883-96D2-819F41DC09B4}" dt="2021-10-24T03:57:33.224" v="978" actId="1076"/>
          <ac:picMkLst>
            <pc:docMk/>
            <pc:sldMk cId="3232444606" sldId="264"/>
            <ac:picMk id="4" creationId="{787F2C99-67BC-4C54-9EBB-554CB7190DF8}"/>
          </ac:picMkLst>
        </pc:picChg>
        <pc:picChg chg="add mod">
          <ac:chgData name="maulanahirzan" userId="QZ9/UGr5K0C954TRx2YVemBIv6+ROOpGBScm1FuaWOk=" providerId="None" clId="Web-{1A6223F1-B569-4883-96D2-819F41DC09B4}" dt="2021-10-24T03:58:11.585" v="985" actId="14100"/>
          <ac:picMkLst>
            <pc:docMk/>
            <pc:sldMk cId="3232444606" sldId="264"/>
            <ac:picMk id="5" creationId="{49D7F5A7-9AA9-40DA-A967-D3D2CF26F3CB}"/>
          </ac:picMkLst>
        </pc:picChg>
      </pc:sldChg>
      <pc:sldChg chg="modSp new">
        <pc:chgData name="maulanahirzan" userId="QZ9/UGr5K0C954TRx2YVemBIv6+ROOpGBScm1FuaWOk=" providerId="None" clId="Web-{1A6223F1-B569-4883-96D2-819F41DC09B4}" dt="2021-10-24T04:02:40.903" v="1038" actId="14100"/>
        <pc:sldMkLst>
          <pc:docMk/>
          <pc:sldMk cId="1721463767" sldId="265"/>
        </pc:sldMkLst>
        <pc:spChg chg="mod">
          <ac:chgData name="maulanahirzan" userId="QZ9/UGr5K0C954TRx2YVemBIv6+ROOpGBScm1FuaWOk=" providerId="None" clId="Web-{1A6223F1-B569-4883-96D2-819F41DC09B4}" dt="2021-10-24T03:58:40.570" v="1003" actId="20577"/>
          <ac:spMkLst>
            <pc:docMk/>
            <pc:sldMk cId="1721463767" sldId="265"/>
            <ac:spMk id="2" creationId="{65FBF7D9-1B12-42E5-9184-875F5C4FE055}"/>
          </ac:spMkLst>
        </pc:spChg>
        <pc:spChg chg="mod">
          <ac:chgData name="maulanahirzan" userId="QZ9/UGr5K0C954TRx2YVemBIv6+ROOpGBScm1FuaWOk=" providerId="None" clId="Web-{1A6223F1-B569-4883-96D2-819F41DC09B4}" dt="2021-10-24T04:02:40.903" v="1038" actId="14100"/>
          <ac:spMkLst>
            <pc:docMk/>
            <pc:sldMk cId="1721463767" sldId="265"/>
            <ac:spMk id="3" creationId="{F7F384A0-1C3C-4346-9ACE-DA6182B6BAC1}"/>
          </ac:spMkLst>
        </pc:spChg>
      </pc:sldChg>
      <pc:sldChg chg="addSp modSp new">
        <pc:chgData name="maulanahirzan" userId="QZ9/UGr5K0C954TRx2YVemBIv6+ROOpGBScm1FuaWOk=" providerId="None" clId="Web-{1A6223F1-B569-4883-96D2-819F41DC09B4}" dt="2021-10-24T04:05:20.001" v="1100" actId="1076"/>
        <pc:sldMkLst>
          <pc:docMk/>
          <pc:sldMk cId="4259960607" sldId="266"/>
        </pc:sldMkLst>
        <pc:spChg chg="mod">
          <ac:chgData name="maulanahirzan" userId="QZ9/UGr5K0C954TRx2YVemBIv6+ROOpGBScm1FuaWOk=" providerId="None" clId="Web-{1A6223F1-B569-4883-96D2-819F41DC09B4}" dt="2021-10-24T04:03:37.076" v="1050" actId="20577"/>
          <ac:spMkLst>
            <pc:docMk/>
            <pc:sldMk cId="4259960607" sldId="266"/>
            <ac:spMk id="2" creationId="{D8647F0D-8CE2-45B5-A528-1E71CE40C2E8}"/>
          </ac:spMkLst>
        </pc:spChg>
        <pc:spChg chg="mod">
          <ac:chgData name="maulanahirzan" userId="QZ9/UGr5K0C954TRx2YVemBIv6+ROOpGBScm1FuaWOk=" providerId="None" clId="Web-{1A6223F1-B569-4883-96D2-819F41DC09B4}" dt="2021-10-24T04:05:07.922" v="1096" actId="14100"/>
          <ac:spMkLst>
            <pc:docMk/>
            <pc:sldMk cId="4259960607" sldId="266"/>
            <ac:spMk id="3" creationId="{45960498-327F-45BA-BC1C-063F7A4F330B}"/>
          </ac:spMkLst>
        </pc:spChg>
        <pc:picChg chg="add mod">
          <ac:chgData name="maulanahirzan" userId="QZ9/UGr5K0C954TRx2YVemBIv6+ROOpGBScm1FuaWOk=" providerId="None" clId="Web-{1A6223F1-B569-4883-96D2-819F41DC09B4}" dt="2021-10-24T04:05:20.001" v="1100" actId="1076"/>
          <ac:picMkLst>
            <pc:docMk/>
            <pc:sldMk cId="4259960607" sldId="266"/>
            <ac:picMk id="4" creationId="{B0F866A4-615F-4033-8D91-9D2DA402E5C8}"/>
          </ac:picMkLst>
        </pc:picChg>
      </pc:sldChg>
      <pc:sldChg chg="addSp modSp new">
        <pc:chgData name="maulanahirzan" userId="QZ9/UGr5K0C954TRx2YVemBIv6+ROOpGBScm1FuaWOk=" providerId="None" clId="Web-{1A6223F1-B569-4883-96D2-819F41DC09B4}" dt="2021-10-24T04:12:15.385" v="1218" actId="14100"/>
        <pc:sldMkLst>
          <pc:docMk/>
          <pc:sldMk cId="4245511295" sldId="267"/>
        </pc:sldMkLst>
        <pc:spChg chg="mod">
          <ac:chgData name="maulanahirzan" userId="QZ9/UGr5K0C954TRx2YVemBIv6+ROOpGBScm1FuaWOk=" providerId="None" clId="Web-{1A6223F1-B569-4883-96D2-819F41DC09B4}" dt="2021-10-24T04:05:46.392" v="1103" actId="20577"/>
          <ac:spMkLst>
            <pc:docMk/>
            <pc:sldMk cId="4245511295" sldId="267"/>
            <ac:spMk id="2" creationId="{3AD127AF-4234-43AA-9922-BF1EF2A6FD05}"/>
          </ac:spMkLst>
        </pc:spChg>
        <pc:spChg chg="mod">
          <ac:chgData name="maulanahirzan" userId="QZ9/UGr5K0C954TRx2YVemBIv6+ROOpGBScm1FuaWOk=" providerId="None" clId="Web-{1A6223F1-B569-4883-96D2-819F41DC09B4}" dt="2021-10-24T04:07:19.847" v="1215" actId="14100"/>
          <ac:spMkLst>
            <pc:docMk/>
            <pc:sldMk cId="4245511295" sldId="267"/>
            <ac:spMk id="3" creationId="{3ED8EA19-C686-4385-9C26-6EB060B0F857}"/>
          </ac:spMkLst>
        </pc:spChg>
        <pc:picChg chg="add mod">
          <ac:chgData name="maulanahirzan" userId="QZ9/UGr5K0C954TRx2YVemBIv6+ROOpGBScm1FuaWOk=" providerId="None" clId="Web-{1A6223F1-B569-4883-96D2-819F41DC09B4}" dt="2021-10-24T04:12:15.385" v="1218" actId="14100"/>
          <ac:picMkLst>
            <pc:docMk/>
            <pc:sldMk cId="4245511295" sldId="267"/>
            <ac:picMk id="4" creationId="{B8EF5DF6-9377-44A7-AE4A-A75CE4BB614A}"/>
          </ac:picMkLst>
        </pc:picChg>
      </pc:sldChg>
      <pc:sldChg chg="addSp delSp modSp new">
        <pc:chgData name="maulanahirzan" userId="QZ9/UGr5K0C954TRx2YVemBIv6+ROOpGBScm1FuaWOk=" providerId="None" clId="Web-{1A6223F1-B569-4883-96D2-819F41DC09B4}" dt="2021-10-24T04:16:37.766" v="1231" actId="20577"/>
        <pc:sldMkLst>
          <pc:docMk/>
          <pc:sldMk cId="881021549" sldId="268"/>
        </pc:sldMkLst>
        <pc:spChg chg="mod">
          <ac:chgData name="maulanahirzan" userId="QZ9/UGr5K0C954TRx2YVemBIv6+ROOpGBScm1FuaWOk=" providerId="None" clId="Web-{1A6223F1-B569-4883-96D2-819F41DC09B4}" dt="2021-10-24T04:16:37.766" v="1231" actId="20577"/>
          <ac:spMkLst>
            <pc:docMk/>
            <pc:sldMk cId="881021549" sldId="268"/>
            <ac:spMk id="2" creationId="{CDF2ABD6-EB2D-4C67-B106-E4FF5E897116}"/>
          </ac:spMkLst>
        </pc:spChg>
        <pc:spChg chg="del">
          <ac:chgData name="maulanahirzan" userId="QZ9/UGr5K0C954TRx2YVemBIv6+ROOpGBScm1FuaWOk=" providerId="None" clId="Web-{1A6223F1-B569-4883-96D2-819F41DC09B4}" dt="2021-10-24T04:16:12.797" v="1220"/>
          <ac:spMkLst>
            <pc:docMk/>
            <pc:sldMk cId="881021549" sldId="268"/>
            <ac:spMk id="3" creationId="{C5B0C7F7-DC98-4E4F-AD5F-C6B3400C44D8}"/>
          </ac:spMkLst>
        </pc:spChg>
        <pc:picChg chg="add mod ord">
          <ac:chgData name="maulanahirzan" userId="QZ9/UGr5K0C954TRx2YVemBIv6+ROOpGBScm1FuaWOk=" providerId="None" clId="Web-{1A6223F1-B569-4883-96D2-819F41DC09B4}" dt="2021-10-24T04:16:20.891" v="1222" actId="14100"/>
          <ac:picMkLst>
            <pc:docMk/>
            <pc:sldMk cId="881021549" sldId="268"/>
            <ac:picMk id="4" creationId="{5F186339-2E87-4910-8395-DE34F257AD8B}"/>
          </ac:picMkLst>
        </pc:picChg>
      </pc:sldChg>
      <pc:sldChg chg="modSp new">
        <pc:chgData name="maulanahirzan" userId="QZ9/UGr5K0C954TRx2YVemBIv6+ROOpGBScm1FuaWOk=" providerId="None" clId="Web-{1A6223F1-B569-4883-96D2-819F41DC09B4}" dt="2021-10-24T04:18:11.237" v="1310" actId="20577"/>
        <pc:sldMkLst>
          <pc:docMk/>
          <pc:sldMk cId="2542761378" sldId="269"/>
        </pc:sldMkLst>
        <pc:spChg chg="mod">
          <ac:chgData name="maulanahirzan" userId="QZ9/UGr5K0C954TRx2YVemBIv6+ROOpGBScm1FuaWOk=" providerId="None" clId="Web-{1A6223F1-B569-4883-96D2-819F41DC09B4}" dt="2021-10-24T04:17:21.345" v="1247" actId="20577"/>
          <ac:spMkLst>
            <pc:docMk/>
            <pc:sldMk cId="2542761378" sldId="269"/>
            <ac:spMk id="2" creationId="{1796E6F7-2BBD-4559-B577-E6362F37746D}"/>
          </ac:spMkLst>
        </pc:spChg>
        <pc:spChg chg="mod">
          <ac:chgData name="maulanahirzan" userId="QZ9/UGr5K0C954TRx2YVemBIv6+ROOpGBScm1FuaWOk=" providerId="None" clId="Web-{1A6223F1-B569-4883-96D2-819F41DC09B4}" dt="2021-10-24T04:18:11.237" v="1310" actId="20577"/>
          <ac:spMkLst>
            <pc:docMk/>
            <pc:sldMk cId="2542761378" sldId="269"/>
            <ac:spMk id="3" creationId="{79CD949A-7BA4-4F4F-BCC3-E1A57B7B66D3}"/>
          </ac:spMkLst>
        </pc:spChg>
      </pc:sldChg>
      <pc:sldChg chg="addSp delSp modSp new">
        <pc:chgData name="maulanahirzan" userId="QZ9/UGr5K0C954TRx2YVemBIv6+ROOpGBScm1FuaWOk=" providerId="None" clId="Web-{1A6223F1-B569-4883-96D2-819F41DC09B4}" dt="2021-10-24T04:19:16.473" v="1325" actId="20577"/>
        <pc:sldMkLst>
          <pc:docMk/>
          <pc:sldMk cId="2688182133" sldId="270"/>
        </pc:sldMkLst>
        <pc:spChg chg="mod">
          <ac:chgData name="maulanahirzan" userId="QZ9/UGr5K0C954TRx2YVemBIv6+ROOpGBScm1FuaWOk=" providerId="None" clId="Web-{1A6223F1-B569-4883-96D2-819F41DC09B4}" dt="2021-10-24T04:19:16.473" v="1325" actId="20577"/>
          <ac:spMkLst>
            <pc:docMk/>
            <pc:sldMk cId="2688182133" sldId="270"/>
            <ac:spMk id="2" creationId="{D39516CA-B576-42E8-AEF1-B5EB4EBD5CDE}"/>
          </ac:spMkLst>
        </pc:spChg>
        <pc:spChg chg="del">
          <ac:chgData name="maulanahirzan" userId="QZ9/UGr5K0C954TRx2YVemBIv6+ROOpGBScm1FuaWOk=" providerId="None" clId="Web-{1A6223F1-B569-4883-96D2-819F41DC09B4}" dt="2021-10-24T04:18:54.441" v="1312"/>
          <ac:spMkLst>
            <pc:docMk/>
            <pc:sldMk cId="2688182133" sldId="270"/>
            <ac:spMk id="3" creationId="{625AF3A2-3100-47D8-AE98-88F15303564B}"/>
          </ac:spMkLst>
        </pc:spChg>
        <pc:picChg chg="add mod">
          <ac:chgData name="maulanahirzan" userId="QZ9/UGr5K0C954TRx2YVemBIv6+ROOpGBScm1FuaWOk=" providerId="None" clId="Web-{1A6223F1-B569-4883-96D2-819F41DC09B4}" dt="2021-10-24T04:19:06.520" v="1316" actId="1076"/>
          <ac:picMkLst>
            <pc:docMk/>
            <pc:sldMk cId="2688182133" sldId="270"/>
            <ac:picMk id="4" creationId="{EE47CE97-F928-4209-AD44-0EB1D6D4418C}"/>
          </ac:picMkLst>
        </pc:picChg>
      </pc:sldChg>
      <pc:sldChg chg="modSp new">
        <pc:chgData name="maulanahirzan" userId="QZ9/UGr5K0C954TRx2YVemBIv6+ROOpGBScm1FuaWOk=" providerId="None" clId="Web-{1A6223F1-B569-4883-96D2-819F41DC09B4}" dt="2021-10-24T04:20:34.615" v="1438" actId="20577"/>
        <pc:sldMkLst>
          <pc:docMk/>
          <pc:sldMk cId="3070372690" sldId="271"/>
        </pc:sldMkLst>
        <pc:spChg chg="mod">
          <ac:chgData name="maulanahirzan" userId="QZ9/UGr5K0C954TRx2YVemBIv6+ROOpGBScm1FuaWOk=" providerId="None" clId="Web-{1A6223F1-B569-4883-96D2-819F41DC09B4}" dt="2021-10-24T04:19:55.489" v="1341" actId="20577"/>
          <ac:spMkLst>
            <pc:docMk/>
            <pc:sldMk cId="3070372690" sldId="271"/>
            <ac:spMk id="2" creationId="{3110C7D5-6D31-426A-894D-0B64EB7BE170}"/>
          </ac:spMkLst>
        </pc:spChg>
        <pc:spChg chg="mod">
          <ac:chgData name="maulanahirzan" userId="QZ9/UGr5K0C954TRx2YVemBIv6+ROOpGBScm1FuaWOk=" providerId="None" clId="Web-{1A6223F1-B569-4883-96D2-819F41DC09B4}" dt="2021-10-24T04:20:34.615" v="1438" actId="20577"/>
          <ac:spMkLst>
            <pc:docMk/>
            <pc:sldMk cId="3070372690" sldId="271"/>
            <ac:spMk id="3" creationId="{3F226BAE-7E0E-41FA-B190-AA6CBF19B48C}"/>
          </ac:spMkLst>
        </pc:spChg>
      </pc:sldChg>
      <pc:sldChg chg="addSp delSp modSp new">
        <pc:chgData name="maulanahirzan" userId="QZ9/UGr5K0C954TRx2YVemBIv6+ROOpGBScm1FuaWOk=" providerId="None" clId="Web-{1A6223F1-B569-4883-96D2-819F41DC09B4}" dt="2021-10-24T04:21:21.648" v="1462" actId="14100"/>
        <pc:sldMkLst>
          <pc:docMk/>
          <pc:sldMk cId="3467865371" sldId="272"/>
        </pc:sldMkLst>
        <pc:spChg chg="mod">
          <ac:chgData name="maulanahirzan" userId="QZ9/UGr5K0C954TRx2YVemBIv6+ROOpGBScm1FuaWOk=" providerId="None" clId="Web-{1A6223F1-B569-4883-96D2-819F41DC09B4}" dt="2021-10-24T04:21:11.804" v="1458" actId="20577"/>
          <ac:spMkLst>
            <pc:docMk/>
            <pc:sldMk cId="3467865371" sldId="272"/>
            <ac:spMk id="2" creationId="{4ED7D658-93C1-4FD9-8C79-0818F8F65E71}"/>
          </ac:spMkLst>
        </pc:spChg>
        <pc:spChg chg="del">
          <ac:chgData name="maulanahirzan" userId="QZ9/UGr5K0C954TRx2YVemBIv6+ROOpGBScm1FuaWOk=" providerId="None" clId="Web-{1A6223F1-B569-4883-96D2-819F41DC09B4}" dt="2021-10-24T04:21:13.773" v="1459"/>
          <ac:spMkLst>
            <pc:docMk/>
            <pc:sldMk cId="3467865371" sldId="272"/>
            <ac:spMk id="3" creationId="{33AAA314-6873-4DDD-B4C3-4228090FE986}"/>
          </ac:spMkLst>
        </pc:spChg>
        <pc:picChg chg="add mod">
          <ac:chgData name="maulanahirzan" userId="QZ9/UGr5K0C954TRx2YVemBIv6+ROOpGBScm1FuaWOk=" providerId="None" clId="Web-{1A6223F1-B569-4883-96D2-819F41DC09B4}" dt="2021-10-24T04:21:21.648" v="1462" actId="14100"/>
          <ac:picMkLst>
            <pc:docMk/>
            <pc:sldMk cId="3467865371" sldId="272"/>
            <ac:picMk id="4" creationId="{5F064981-7F8A-4164-B485-FD70B09BCBD0}"/>
          </ac:picMkLst>
        </pc:picChg>
      </pc:sldChg>
      <pc:sldChg chg="addSp delSp modSp new">
        <pc:chgData name="maulanahirzan" userId="QZ9/UGr5K0C954TRx2YVemBIv6+ROOpGBScm1FuaWOk=" providerId="None" clId="Web-{1A6223F1-B569-4883-96D2-819F41DC09B4}" dt="2021-10-24T04:25:59.670" v="1476" actId="1076"/>
        <pc:sldMkLst>
          <pc:docMk/>
          <pc:sldMk cId="4255200761" sldId="273"/>
        </pc:sldMkLst>
        <pc:spChg chg="mod">
          <ac:chgData name="maulanahirzan" userId="QZ9/UGr5K0C954TRx2YVemBIv6+ROOpGBScm1FuaWOk=" providerId="None" clId="Web-{1A6223F1-B569-4883-96D2-819F41DC09B4}" dt="2021-10-24T04:25:46.623" v="1472" actId="20577"/>
          <ac:spMkLst>
            <pc:docMk/>
            <pc:sldMk cId="4255200761" sldId="273"/>
            <ac:spMk id="2" creationId="{7209B723-1D68-4857-B3CE-243DCE0143DF}"/>
          </ac:spMkLst>
        </pc:spChg>
        <pc:spChg chg="del">
          <ac:chgData name="maulanahirzan" userId="QZ9/UGr5K0C954TRx2YVemBIv6+ROOpGBScm1FuaWOk=" providerId="None" clId="Web-{1A6223F1-B569-4883-96D2-819F41DC09B4}" dt="2021-10-24T04:25:48.279" v="1473"/>
          <ac:spMkLst>
            <pc:docMk/>
            <pc:sldMk cId="4255200761" sldId="273"/>
            <ac:spMk id="3" creationId="{52802CEB-A37C-4159-BB77-9F8E5697AE53}"/>
          </ac:spMkLst>
        </pc:spChg>
        <pc:picChg chg="add mod ord">
          <ac:chgData name="maulanahirzan" userId="QZ9/UGr5K0C954TRx2YVemBIv6+ROOpGBScm1FuaWOk=" providerId="None" clId="Web-{1A6223F1-B569-4883-96D2-819F41DC09B4}" dt="2021-10-24T04:25:59.670" v="1476" actId="1076"/>
          <ac:picMkLst>
            <pc:docMk/>
            <pc:sldMk cId="4255200761" sldId="273"/>
            <ac:picMk id="4" creationId="{F1993417-E140-48CC-B7B6-63B08447A6C6}"/>
          </ac:picMkLst>
        </pc:picChg>
      </pc:sldChg>
      <pc:sldChg chg="addSp modSp new">
        <pc:chgData name="maulanahirzan" userId="QZ9/UGr5K0C954TRx2YVemBIv6+ROOpGBScm1FuaWOk=" providerId="None" clId="Web-{1A6223F1-B569-4883-96D2-819F41DC09B4}" dt="2021-10-24T04:27:40.328" v="1576" actId="14100"/>
        <pc:sldMkLst>
          <pc:docMk/>
          <pc:sldMk cId="3054773770" sldId="274"/>
        </pc:sldMkLst>
        <pc:spChg chg="mod">
          <ac:chgData name="maulanahirzan" userId="QZ9/UGr5K0C954TRx2YVemBIv6+ROOpGBScm1FuaWOk=" providerId="None" clId="Web-{1A6223F1-B569-4883-96D2-819F41DC09B4}" dt="2021-10-24T04:26:30.327" v="1486" actId="20577"/>
          <ac:spMkLst>
            <pc:docMk/>
            <pc:sldMk cId="3054773770" sldId="274"/>
            <ac:spMk id="2" creationId="{CAAFC5B4-64EB-4D8A-B023-14AD02E5FBB1}"/>
          </ac:spMkLst>
        </pc:spChg>
        <pc:spChg chg="mod">
          <ac:chgData name="maulanahirzan" userId="QZ9/UGr5K0C954TRx2YVemBIv6+ROOpGBScm1FuaWOk=" providerId="None" clId="Web-{1A6223F1-B569-4883-96D2-819F41DC09B4}" dt="2021-10-24T04:27:13.609" v="1569" actId="14100"/>
          <ac:spMkLst>
            <pc:docMk/>
            <pc:sldMk cId="3054773770" sldId="274"/>
            <ac:spMk id="3" creationId="{BDB73E36-E6AA-4A5B-BCA8-D46837072ED7}"/>
          </ac:spMkLst>
        </pc:spChg>
        <pc:spChg chg="add mod">
          <ac:chgData name="maulanahirzan" userId="QZ9/UGr5K0C954TRx2YVemBIv6+ROOpGBScm1FuaWOk=" providerId="None" clId="Web-{1A6223F1-B569-4883-96D2-819F41DC09B4}" dt="2021-10-24T04:27:37.203" v="1575" actId="1076"/>
          <ac:spMkLst>
            <pc:docMk/>
            <pc:sldMk cId="3054773770" sldId="274"/>
            <ac:spMk id="5" creationId="{C776677B-C51E-4EEE-8C32-BA33C9503281}"/>
          </ac:spMkLst>
        </pc:spChg>
        <pc:picChg chg="add mod">
          <ac:chgData name="maulanahirzan" userId="QZ9/UGr5K0C954TRx2YVemBIv6+ROOpGBScm1FuaWOk=" providerId="None" clId="Web-{1A6223F1-B569-4883-96D2-819F41DC09B4}" dt="2021-10-24T04:27:40.328" v="1576" actId="14100"/>
          <ac:picMkLst>
            <pc:docMk/>
            <pc:sldMk cId="3054773770" sldId="274"/>
            <ac:picMk id="4" creationId="{217C3342-6AC0-4C3C-9B70-D7FFE4FD2A20}"/>
          </ac:picMkLst>
        </pc:picChg>
      </pc:sldChg>
      <pc:sldChg chg="addSp delSp modSp new">
        <pc:chgData name="maulanahirzan" userId="QZ9/UGr5K0C954TRx2YVemBIv6+ROOpGBScm1FuaWOk=" providerId="None" clId="Web-{1A6223F1-B569-4883-96D2-819F41DC09B4}" dt="2021-10-24T04:29:38.940" v="1721" actId="14100"/>
        <pc:sldMkLst>
          <pc:docMk/>
          <pc:sldMk cId="253366407" sldId="275"/>
        </pc:sldMkLst>
        <pc:spChg chg="mod">
          <ac:chgData name="maulanahirzan" userId="QZ9/UGr5K0C954TRx2YVemBIv6+ROOpGBScm1FuaWOk=" providerId="None" clId="Web-{1A6223F1-B569-4883-96D2-819F41DC09B4}" dt="2021-10-24T04:27:55" v="1598" actId="20577"/>
          <ac:spMkLst>
            <pc:docMk/>
            <pc:sldMk cId="253366407" sldId="275"/>
            <ac:spMk id="2" creationId="{6F76897C-C2A9-4018-92C5-04079D884DA3}"/>
          </ac:spMkLst>
        </pc:spChg>
        <pc:spChg chg="mod">
          <ac:chgData name="maulanahirzan" userId="QZ9/UGr5K0C954TRx2YVemBIv6+ROOpGBScm1FuaWOk=" providerId="None" clId="Web-{1A6223F1-B569-4883-96D2-819F41DC09B4}" dt="2021-10-24T04:29:38.940" v="1721" actId="14100"/>
          <ac:spMkLst>
            <pc:docMk/>
            <pc:sldMk cId="253366407" sldId="275"/>
            <ac:spMk id="3" creationId="{1E7A43A3-F7A3-4B47-A50C-DB1B7E8853C6}"/>
          </ac:spMkLst>
        </pc:spChg>
        <pc:spChg chg="add del mod">
          <ac:chgData name="maulanahirzan" userId="QZ9/UGr5K0C954TRx2YVemBIv6+ROOpGBScm1FuaWOk=" providerId="None" clId="Web-{1A6223F1-B569-4883-96D2-819F41DC09B4}" dt="2021-10-24T04:28:55.361" v="1674"/>
          <ac:spMkLst>
            <pc:docMk/>
            <pc:sldMk cId="253366407" sldId="275"/>
            <ac:spMk id="5" creationId="{8FB95576-C445-4F26-A435-A421EC4496A6}"/>
          </ac:spMkLst>
        </pc:spChg>
        <pc:picChg chg="add del mod">
          <ac:chgData name="maulanahirzan" userId="QZ9/UGr5K0C954TRx2YVemBIv6+ROOpGBScm1FuaWOk=" providerId="None" clId="Web-{1A6223F1-B569-4883-96D2-819F41DC09B4}" dt="2021-10-24T04:28:55.361" v="1674"/>
          <ac:picMkLst>
            <pc:docMk/>
            <pc:sldMk cId="253366407" sldId="275"/>
            <ac:picMk id="4" creationId="{69A9DE58-2FF3-4CA8-8EFD-4F8E3623F284}"/>
          </ac:picMkLst>
        </pc:picChg>
      </pc:sldChg>
      <pc:sldChg chg="addSp delSp modSp new">
        <pc:chgData name="maulanahirzan" userId="QZ9/UGr5K0C954TRx2YVemBIv6+ROOpGBScm1FuaWOk=" providerId="None" clId="Web-{1A6223F1-B569-4883-96D2-819F41DC09B4}" dt="2021-10-24T04:29:10.502" v="1683" actId="20577"/>
        <pc:sldMkLst>
          <pc:docMk/>
          <pc:sldMk cId="2820021049" sldId="276"/>
        </pc:sldMkLst>
        <pc:spChg chg="mod">
          <ac:chgData name="maulanahirzan" userId="QZ9/UGr5K0C954TRx2YVemBIv6+ROOpGBScm1FuaWOk=" providerId="None" clId="Web-{1A6223F1-B569-4883-96D2-819F41DC09B4}" dt="2021-10-24T04:29:10.502" v="1683" actId="20577"/>
          <ac:spMkLst>
            <pc:docMk/>
            <pc:sldMk cId="2820021049" sldId="276"/>
            <ac:spMk id="2" creationId="{F1F02805-D6DF-46B4-9CFC-19317A07C72A}"/>
          </ac:spMkLst>
        </pc:spChg>
        <pc:spChg chg="del">
          <ac:chgData name="maulanahirzan" userId="QZ9/UGr5K0C954TRx2YVemBIv6+ROOpGBScm1FuaWOk=" providerId="None" clId="Web-{1A6223F1-B569-4883-96D2-819F41DC09B4}" dt="2021-10-24T04:28:59.674" v="1676"/>
          <ac:spMkLst>
            <pc:docMk/>
            <pc:sldMk cId="2820021049" sldId="276"/>
            <ac:spMk id="3" creationId="{F0A856F3-5004-49DB-9529-2703DE9E0DFD}"/>
          </ac:spMkLst>
        </pc:spChg>
        <pc:picChg chg="add mod ord">
          <ac:chgData name="maulanahirzan" userId="QZ9/UGr5K0C954TRx2YVemBIv6+ROOpGBScm1FuaWOk=" providerId="None" clId="Web-{1A6223F1-B569-4883-96D2-819F41DC09B4}" dt="2021-10-24T04:29:05.861" v="1679" actId="1076"/>
          <ac:picMkLst>
            <pc:docMk/>
            <pc:sldMk cId="2820021049" sldId="276"/>
            <ac:picMk id="4" creationId="{26F42698-388D-4A7F-ABF6-A2BA2C5B4EDE}"/>
          </ac:picMkLst>
        </pc:picChg>
      </pc:sldChg>
      <pc:sldChg chg="modSp new">
        <pc:chgData name="maulanahirzan" userId="QZ9/UGr5K0C954TRx2YVemBIv6+ROOpGBScm1FuaWOk=" providerId="None" clId="Web-{1A6223F1-B569-4883-96D2-819F41DC09B4}" dt="2021-10-24T04:31:52.803" v="1889" actId="20577"/>
        <pc:sldMkLst>
          <pc:docMk/>
          <pc:sldMk cId="1546713352" sldId="277"/>
        </pc:sldMkLst>
        <pc:spChg chg="mod">
          <ac:chgData name="maulanahirzan" userId="QZ9/UGr5K0C954TRx2YVemBIv6+ROOpGBScm1FuaWOk=" providerId="None" clId="Web-{1A6223F1-B569-4883-96D2-819F41DC09B4}" dt="2021-10-24T04:30:05.738" v="1730" actId="20577"/>
          <ac:spMkLst>
            <pc:docMk/>
            <pc:sldMk cId="1546713352" sldId="277"/>
            <ac:spMk id="2" creationId="{F15B918A-30B2-4808-A20E-0572F25E39B9}"/>
          </ac:spMkLst>
        </pc:spChg>
        <pc:spChg chg="mod">
          <ac:chgData name="maulanahirzan" userId="QZ9/UGr5K0C954TRx2YVemBIv6+ROOpGBScm1FuaWOk=" providerId="None" clId="Web-{1A6223F1-B569-4883-96D2-819F41DC09B4}" dt="2021-10-24T04:31:52.803" v="1889" actId="20577"/>
          <ac:spMkLst>
            <pc:docMk/>
            <pc:sldMk cId="1546713352" sldId="277"/>
            <ac:spMk id="3" creationId="{1F1CA3C3-94F6-4B8B-88A1-AD4F0DE44884}"/>
          </ac:spMkLst>
        </pc:spChg>
      </pc:sldChg>
      <pc:sldChg chg="addSp delSp modSp new">
        <pc:chgData name="maulanahirzan" userId="QZ9/UGr5K0C954TRx2YVemBIv6+ROOpGBScm1FuaWOk=" providerId="None" clId="Web-{1A6223F1-B569-4883-96D2-819F41DC09B4}" dt="2021-10-24T04:32:28.788" v="1911" actId="14100"/>
        <pc:sldMkLst>
          <pc:docMk/>
          <pc:sldMk cId="2248740837" sldId="278"/>
        </pc:sldMkLst>
        <pc:spChg chg="mod">
          <ac:chgData name="maulanahirzan" userId="QZ9/UGr5K0C954TRx2YVemBIv6+ROOpGBScm1FuaWOk=" providerId="None" clId="Web-{1A6223F1-B569-4883-96D2-819F41DC09B4}" dt="2021-10-24T04:32:01.537" v="1903" actId="20577"/>
          <ac:spMkLst>
            <pc:docMk/>
            <pc:sldMk cId="2248740837" sldId="278"/>
            <ac:spMk id="2" creationId="{4986E533-ABD8-41DA-8D5E-4CA61F1A5CF6}"/>
          </ac:spMkLst>
        </pc:spChg>
        <pc:spChg chg="del">
          <ac:chgData name="maulanahirzan" userId="QZ9/UGr5K0C954TRx2YVemBIv6+ROOpGBScm1FuaWOk=" providerId="None" clId="Web-{1A6223F1-B569-4883-96D2-819F41DC09B4}" dt="2021-10-24T04:32:18.772" v="1904"/>
          <ac:spMkLst>
            <pc:docMk/>
            <pc:sldMk cId="2248740837" sldId="278"/>
            <ac:spMk id="3" creationId="{F65F452E-EAB9-4CAE-99FC-2F35E128BFE7}"/>
          </ac:spMkLst>
        </pc:spChg>
        <pc:spChg chg="add mod">
          <ac:chgData name="maulanahirzan" userId="QZ9/UGr5K0C954TRx2YVemBIv6+ROOpGBScm1FuaWOk=" providerId="None" clId="Web-{1A6223F1-B569-4883-96D2-819F41DC09B4}" dt="2021-10-24T04:32:21.210" v="1908" actId="1076"/>
          <ac:spMkLst>
            <pc:docMk/>
            <pc:sldMk cId="2248740837" sldId="278"/>
            <ac:spMk id="5" creationId="{DA4C1BC6-F40B-4F8F-8660-3B44B4444714}"/>
          </ac:spMkLst>
        </pc:spChg>
        <pc:picChg chg="add mod ord">
          <ac:chgData name="maulanahirzan" userId="QZ9/UGr5K0C954TRx2YVemBIv6+ROOpGBScm1FuaWOk=" providerId="None" clId="Web-{1A6223F1-B569-4883-96D2-819F41DC09B4}" dt="2021-10-24T04:32:28.788" v="1911" actId="14100"/>
          <ac:picMkLst>
            <pc:docMk/>
            <pc:sldMk cId="2248740837" sldId="278"/>
            <ac:picMk id="4" creationId="{DE2031CA-B632-42EF-8163-9686D824FEE8}"/>
          </ac:picMkLst>
        </pc:picChg>
      </pc:sldChg>
      <pc:sldChg chg="addSp delSp modSp new">
        <pc:chgData name="maulanahirzan" userId="QZ9/UGr5K0C954TRx2YVemBIv6+ROOpGBScm1FuaWOk=" providerId="None" clId="Web-{1A6223F1-B569-4883-96D2-819F41DC09B4}" dt="2021-10-24T04:33:59.306" v="1919" actId="14100"/>
        <pc:sldMkLst>
          <pc:docMk/>
          <pc:sldMk cId="1271798617" sldId="279"/>
        </pc:sldMkLst>
        <pc:spChg chg="mod">
          <ac:chgData name="maulanahirzan" userId="QZ9/UGr5K0C954TRx2YVemBIv6+ROOpGBScm1FuaWOk=" providerId="None" clId="Web-{1A6223F1-B569-4883-96D2-819F41DC09B4}" dt="2021-10-24T04:33:00.664" v="1916" actId="20577"/>
          <ac:spMkLst>
            <pc:docMk/>
            <pc:sldMk cId="1271798617" sldId="279"/>
            <ac:spMk id="2" creationId="{ACBC247F-C33E-4226-B963-CEFD833D45E7}"/>
          </ac:spMkLst>
        </pc:spChg>
        <pc:spChg chg="del">
          <ac:chgData name="maulanahirzan" userId="QZ9/UGr5K0C954TRx2YVemBIv6+ROOpGBScm1FuaWOk=" providerId="None" clId="Web-{1A6223F1-B569-4883-96D2-819F41DC09B4}" dt="2021-10-24T04:33:54.821" v="1917"/>
          <ac:spMkLst>
            <pc:docMk/>
            <pc:sldMk cId="1271798617" sldId="279"/>
            <ac:spMk id="3" creationId="{B504CEA0-CE63-497D-AFA6-8A19773F79E9}"/>
          </ac:spMkLst>
        </pc:spChg>
        <pc:picChg chg="add mod ord">
          <ac:chgData name="maulanahirzan" userId="QZ9/UGr5K0C954TRx2YVemBIv6+ROOpGBScm1FuaWOk=" providerId="None" clId="Web-{1A6223F1-B569-4883-96D2-819F41DC09B4}" dt="2021-10-24T04:33:59.306" v="1919" actId="14100"/>
          <ac:picMkLst>
            <pc:docMk/>
            <pc:sldMk cId="1271798617" sldId="279"/>
            <ac:picMk id="4" creationId="{3C15A5E1-C346-40B3-BF68-214366F6C795}"/>
          </ac:picMkLst>
        </pc:picChg>
      </pc:sldChg>
      <pc:sldChg chg="addSp delSp modSp new">
        <pc:chgData name="maulanahirzan" userId="QZ9/UGr5K0C954TRx2YVemBIv6+ROOpGBScm1FuaWOk=" providerId="None" clId="Web-{1A6223F1-B569-4883-96D2-819F41DC09B4}" dt="2021-10-24T04:36:50.966" v="1934" actId="14100"/>
        <pc:sldMkLst>
          <pc:docMk/>
          <pc:sldMk cId="1637169564" sldId="280"/>
        </pc:sldMkLst>
        <pc:spChg chg="mod">
          <ac:chgData name="maulanahirzan" userId="QZ9/UGr5K0C954TRx2YVemBIv6+ROOpGBScm1FuaWOk=" providerId="None" clId="Web-{1A6223F1-B569-4883-96D2-819F41DC09B4}" dt="2021-10-24T04:36:00.793" v="1933" actId="20577"/>
          <ac:spMkLst>
            <pc:docMk/>
            <pc:sldMk cId="1637169564" sldId="280"/>
            <ac:spMk id="2" creationId="{59C0BFA2-F858-4F31-B561-C1614A7F046A}"/>
          </ac:spMkLst>
        </pc:spChg>
        <pc:spChg chg="del">
          <ac:chgData name="maulanahirzan" userId="QZ9/UGr5K0C954TRx2YVemBIv6+ROOpGBScm1FuaWOk=" providerId="None" clId="Web-{1A6223F1-B569-4883-96D2-819F41DC09B4}" dt="2021-10-24T04:35:48.527" v="1921"/>
          <ac:spMkLst>
            <pc:docMk/>
            <pc:sldMk cId="1637169564" sldId="280"/>
            <ac:spMk id="3" creationId="{65A452F8-C1DF-4BB5-B475-33B94D70A72F}"/>
          </ac:spMkLst>
        </pc:spChg>
        <pc:picChg chg="add mod ord">
          <ac:chgData name="maulanahirzan" userId="QZ9/UGr5K0C954TRx2YVemBIv6+ROOpGBScm1FuaWOk=" providerId="None" clId="Web-{1A6223F1-B569-4883-96D2-819F41DC09B4}" dt="2021-10-24T04:36:50.966" v="1934" actId="14100"/>
          <ac:picMkLst>
            <pc:docMk/>
            <pc:sldMk cId="1637169564" sldId="280"/>
            <ac:picMk id="4" creationId="{C0BE5F88-81FB-42F9-B6A0-2638E44CCA6C}"/>
          </ac:picMkLst>
        </pc:picChg>
      </pc:sldChg>
      <pc:sldMasterChg chg="del delSldLayout">
        <pc:chgData name="maulanahirzan" userId="QZ9/UGr5K0C954TRx2YVemBIv6+ROOpGBScm1FuaWOk=" providerId="None" clId="Web-{1A6223F1-B569-4883-96D2-819F41DC09B4}" dt="2021-10-24T02:56:59.407" v="0"/>
        <pc:sldMasterMkLst>
          <pc:docMk/>
          <pc:sldMasterMk cId="4124136512" sldId="2147483672"/>
        </pc:sldMasterMkLst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2520518546" sldId="2147483673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2960619921" sldId="2147483674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2072125890" sldId="2147483675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4243403397" sldId="2147483676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3953759558" sldId="2147483677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3815284972" sldId="2147483678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3035599116" sldId="2147483679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1714960738" sldId="2147483680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3255540774" sldId="2147483681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2377304659" sldId="2147483682"/>
          </pc:sldLayoutMkLst>
        </pc:sldLayoutChg>
        <pc:sldLayoutChg chg="del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4124136512" sldId="2147483672"/>
            <pc:sldLayoutMk cId="4161801277" sldId="2147483683"/>
          </pc:sldLayoutMkLst>
        </pc:sldLayoutChg>
      </pc:sldMasterChg>
      <pc:sldMasterChg chg="add addSldLayout modSldLayout">
        <pc:chgData name="maulanahirzan" userId="QZ9/UGr5K0C954TRx2YVemBIv6+ROOpGBScm1FuaWOk=" providerId="None" clId="Web-{1A6223F1-B569-4883-96D2-819F41DC09B4}" dt="2021-10-24T02:56:59.407" v="0"/>
        <pc:sldMasterMkLst>
          <pc:docMk/>
          <pc:sldMasterMk cId="2092019365" sldId="2147483684"/>
        </pc:sldMasterMkLst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4040619604" sldId="2147483685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2298287462" sldId="2147483686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3971313903" sldId="2147483687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1155471120" sldId="2147483688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153577400" sldId="2147483689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237915864" sldId="2147483690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462986308" sldId="2147483691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2849615078" sldId="2147483692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2348053814" sldId="2147483693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1831807583" sldId="2147483694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1702223500" sldId="2147483695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3282651762" sldId="2147483696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628694370" sldId="2147483697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3864642643" sldId="2147483698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995718262" sldId="2147483699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1555057858" sldId="2147483700"/>
          </pc:sldLayoutMkLst>
        </pc:sldLayoutChg>
        <pc:sldLayoutChg chg="add mod replId">
          <pc:chgData name="maulanahirzan" userId="QZ9/UGr5K0C954TRx2YVemBIv6+ROOpGBScm1FuaWOk=" providerId="None" clId="Web-{1A6223F1-B569-4883-96D2-819F41DC09B4}" dt="2021-10-24T02:56:59.407" v="0"/>
          <pc:sldLayoutMkLst>
            <pc:docMk/>
            <pc:sldMasterMk cId="2092019365" sldId="2147483684"/>
            <pc:sldLayoutMk cId="2906581612" sldId="214748370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E96E-41F7-40C5-8419-297958CC00FA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99B8-B6B4-4561-A3CD-BBCDAB9FC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28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61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0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23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651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94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42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18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57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8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8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1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71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1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5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19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adgetsin.com/the-snappicam-a-raspberry-pi-powered-compact-camera.htm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www.electronics-lab.com/raspberry-pi-internet-weather-statio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https://creativecommons.org/licenses/by/3.0/" TargetMode="External"/><Relationship Id="rId10" Type="http://schemas.openxmlformats.org/officeDocument/2006/relationships/hyperlink" Target="https://www.flickr.com/photos/giesing/46460536492/" TargetMode="External"/><Relationship Id="rId4" Type="http://schemas.openxmlformats.org/officeDocument/2006/relationships/hyperlink" Target="https://medium.com/inovatink/data-protocols-for-smart-city-8b327d048975" TargetMode="External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veragelinuxuser.com/kubernetes_containerd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://www.onyxtruth.com/2014/09/16/what-exactly-is-a-smarthome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146791570@N05/32226664270" TargetMode="External"/><Relationship Id="rId5" Type="http://schemas.openxmlformats.org/officeDocument/2006/relationships/image" Target="../media/image11.jpeg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creativecommons.org/licenses/by-nc-nd/3.0/" TargetMode="External"/><Relationship Id="rId9" Type="http://schemas.openxmlformats.org/officeDocument/2006/relationships/hyperlink" Target="https://technofaq.org/posts/2020/01/new-trends-in-video-surveillance-and-monitoring-for-home-securit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save-energy-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alleideen.com/licht-per-app-smarte-beleuchtungskonzepte-fur-das-haus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ctronics-lab.com/broadcom-afbr-s50-tof-laser-light-sensor-measures-10-meters/" TargetMode="External"/><Relationship Id="rId5" Type="http://schemas.openxmlformats.org/officeDocument/2006/relationships/image" Target="../media/image15.jpeg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creativecommons.org/licenses/by-nd/3.0/" TargetMode="External"/><Relationship Id="rId9" Type="http://schemas.openxmlformats.org/officeDocument/2006/relationships/hyperlink" Target="https://tallerstecnologia.blogspot.com/2017/05/iniciando-la-estacion-meteorologica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012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gadgetsin.com/use-smart-lock-with-camera-and-facial-recognition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Internet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Pertemuan</a:t>
            </a:r>
            <a:r>
              <a:rPr lang="ru-RU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242601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F7D9-1B12-42E5-9184-875F5C4F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84A0-1C3C-4346-9ACE-DA6182B6B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528050" cy="46124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IoT </a:t>
            </a:r>
            <a:r>
              <a:rPr lang="en-US" dirty="0" err="1"/>
              <a:t>digunakan</a:t>
            </a:r>
            <a:r>
              <a:rPr lang="en-US" dirty="0"/>
              <a:t> 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 </a:t>
            </a:r>
            <a:r>
              <a:rPr lang="en-US" dirty="0" err="1"/>
              <a:t>kepentingan</a:t>
            </a:r>
          </a:p>
          <a:p>
            <a:pPr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Transportasi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umum</a:t>
            </a:r>
            <a:r>
              <a:rPr lang="en-US" dirty="0">
                <a:ea typeface="+mj-lt"/>
                <a:cs typeface="+mj-lt"/>
              </a:rPr>
              <a:t> yang </a:t>
            </a:r>
            <a:r>
              <a:rPr lang="en-US" dirty="0" err="1">
                <a:ea typeface="+mj-lt"/>
                <a:cs typeface="+mj-lt"/>
              </a:rPr>
              <a:t>terhubung</a:t>
            </a:r>
            <a:endParaRPr lang="en-US" dirty="0" err="1"/>
          </a:p>
          <a:p>
            <a:pPr lvl="1"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Pemantauan</a:t>
            </a:r>
            <a:r>
              <a:rPr lang="en-US" dirty="0">
                <a:ea typeface="+mj-lt"/>
                <a:cs typeface="+mj-lt"/>
              </a:rPr>
              <a:t> dan </a:t>
            </a:r>
            <a:r>
              <a:rPr lang="en-US" dirty="0" err="1">
                <a:ea typeface="+mj-lt"/>
                <a:cs typeface="+mj-lt"/>
              </a:rPr>
              <a:t>manajemen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lalu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lintas</a:t>
            </a:r>
            <a:endParaRPr lang="en-US" dirty="0" err="1"/>
          </a:p>
          <a:p>
            <a:pPr lvl="1"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Ketinggian</a:t>
            </a:r>
            <a:r>
              <a:rPr lang="en-US" dirty="0">
                <a:ea typeface="+mj-lt"/>
                <a:cs typeface="+mj-lt"/>
              </a:rPr>
              <a:t> air / </a:t>
            </a:r>
            <a:r>
              <a:rPr lang="en-US" dirty="0" err="1">
                <a:ea typeface="+mj-lt"/>
                <a:cs typeface="+mj-lt"/>
              </a:rPr>
              <a:t>Pemantauan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banjir</a:t>
            </a:r>
            <a:endParaRPr lang="en-US" dirty="0" err="1"/>
          </a:p>
          <a:p>
            <a:pPr lvl="1"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Pengawasan</a:t>
            </a:r>
            <a:r>
              <a:rPr lang="en-US" dirty="0">
                <a:ea typeface="+mj-lt"/>
                <a:cs typeface="+mj-lt"/>
              </a:rPr>
              <a:t> dan </a:t>
            </a:r>
            <a:r>
              <a:rPr lang="en-US" dirty="0" err="1">
                <a:ea typeface="+mj-lt"/>
                <a:cs typeface="+mj-lt"/>
              </a:rPr>
              <a:t>analitik</a:t>
            </a:r>
            <a:r>
              <a:rPr lang="en-US" dirty="0">
                <a:ea typeface="+mj-lt"/>
                <a:cs typeface="+mj-lt"/>
              </a:rPr>
              <a:t> video</a:t>
            </a:r>
            <a:endParaRPr lang="en-US" dirty="0"/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Lampu </a:t>
            </a:r>
            <a:r>
              <a:rPr lang="en-US" dirty="0" err="1">
                <a:ea typeface="+mj-lt"/>
                <a:cs typeface="+mj-lt"/>
              </a:rPr>
              <a:t>jalan</a:t>
            </a:r>
            <a:r>
              <a:rPr lang="en-US" dirty="0">
                <a:ea typeface="+mj-lt"/>
                <a:cs typeface="+mj-lt"/>
              </a:rPr>
              <a:t> yang </a:t>
            </a:r>
            <a:r>
              <a:rPr lang="en-US" dirty="0" err="1">
                <a:ea typeface="+mj-lt"/>
                <a:cs typeface="+mj-lt"/>
              </a:rPr>
              <a:t>terhubung</a:t>
            </a:r>
            <a:endParaRPr lang="en-US" dirty="0" err="1"/>
          </a:p>
          <a:p>
            <a:pPr lvl="1"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Pemantauan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cuaca</a:t>
            </a:r>
            <a:endParaRPr lang="en-US" dirty="0" err="1"/>
          </a:p>
          <a:p>
            <a:pPr lvl="1"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Pemantauan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kualitas</a:t>
            </a:r>
            <a:r>
              <a:rPr lang="en-US" dirty="0">
                <a:ea typeface="+mj-lt"/>
                <a:cs typeface="+mj-lt"/>
              </a:rPr>
              <a:t> / </a:t>
            </a:r>
            <a:r>
              <a:rPr lang="en-US" dirty="0" err="1">
                <a:ea typeface="+mj-lt"/>
                <a:cs typeface="+mj-lt"/>
              </a:rPr>
              <a:t>polusi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udara</a:t>
            </a:r>
            <a:endParaRPr lang="en-US" dirty="0" err="1"/>
          </a:p>
          <a:p>
            <a:pPr lvl="1"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Pengukuran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cerdas</a:t>
            </a:r>
            <a:r>
              <a:rPr lang="en-US" dirty="0">
                <a:ea typeface="+mj-lt"/>
                <a:cs typeface="+mj-lt"/>
              </a:rPr>
              <a:t> – air</a:t>
            </a:r>
            <a:endParaRPr lang="en-US" dirty="0"/>
          </a:p>
          <a:p>
            <a:pPr lvl="1"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Deteksi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Kebakaran</a:t>
            </a:r>
            <a:r>
              <a:rPr lang="en-US" dirty="0">
                <a:ea typeface="+mj-lt"/>
                <a:cs typeface="+mj-lt"/>
              </a:rPr>
              <a:t> / Asap</a:t>
            </a:r>
            <a:endParaRPr lang="en-US" dirty="0"/>
          </a:p>
          <a:p>
            <a:pPr lvl="1"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Pemantauan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kualitas</a:t>
            </a:r>
            <a:r>
              <a:rPr lang="en-US" dirty="0">
                <a:ea typeface="+mj-lt"/>
                <a:cs typeface="+mj-lt"/>
              </a:rPr>
              <a:t> air</a:t>
            </a:r>
            <a:endParaRPr lang="en-US" dirty="0"/>
          </a:p>
          <a:p>
            <a:pPr lvl="1">
              <a:buClr>
                <a:srgbClr val="8AD0D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7F0D-8CE2-45B5-A528-1E71CE40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NTMC -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0498-327F-45BA-BC1C-063F7A4F3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8455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Smart Cities di Indonesia </a:t>
            </a:r>
            <a:r>
              <a:rPr lang="en-US" dirty="0" err="1"/>
              <a:t>adalah</a:t>
            </a:r>
            <a:r>
              <a:rPr lang="en-US" dirty="0"/>
              <a:t> NTMC -&gt; </a:t>
            </a:r>
            <a:r>
              <a:rPr lang="en-US" dirty="0">
                <a:ea typeface="+mj-lt"/>
                <a:cs typeface="+mj-lt"/>
              </a:rPr>
              <a:t>National Traffic Management Center</a:t>
            </a: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F866A4-615F-4033-8D91-9D2DA402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68" y="2896699"/>
            <a:ext cx="6380671" cy="37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27AF-4234-43AA-9922-BF1EF2A6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NTMC - Indonesia</a:t>
            </a:r>
            <a:endParaRPr lang="en-US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8EA19-C686-4385-9C26-6EB060B0F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254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kelemahan</a:t>
            </a:r>
            <a:r>
              <a:rPr lang="en-US" dirty="0"/>
              <a:t> di mana: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Belum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raya</a:t>
            </a:r>
          </a:p>
          <a:p>
            <a:pPr lvl="1">
              <a:buClr>
                <a:srgbClr val="8AD0D6"/>
              </a:buClr>
            </a:pPr>
            <a:r>
              <a:rPr lang="en-US" dirty="0" err="1"/>
              <a:t>Membutuhkan</a:t>
            </a:r>
            <a:r>
              <a:rPr lang="en-US" dirty="0"/>
              <a:t> operator </a:t>
            </a:r>
            <a:r>
              <a:rPr lang="en-US" dirty="0" err="1"/>
              <a:t>suarat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"</a:t>
            </a:r>
            <a:r>
              <a:rPr lang="en-US" dirty="0" err="1"/>
              <a:t>mengomentari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"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Dan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lagi</a:t>
            </a:r>
          </a:p>
        </p:txBody>
      </p:sp>
      <p:pic>
        <p:nvPicPr>
          <p:cNvPr id="4" name="Picture 4" descr="Apa Itu E-Tilang dan Bagaimana Cara Membayar Dendanya?">
            <a:extLst>
              <a:ext uri="{FF2B5EF4-FFF2-40B4-BE49-F238E27FC236}">
                <a16:creationId xmlns:a16="http://schemas.microsoft.com/office/drawing/2014/main" id="{B8EF5DF6-9377-44A7-AE4A-A75CE4BB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18" y="3677729"/>
            <a:ext cx="6021237" cy="30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1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ABD6-EB2D-4C67-B106-E4FF5E89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4795"/>
          </a:xfrm>
        </p:spPr>
        <p:txBody>
          <a:bodyPr/>
          <a:lstStyle/>
          <a:p>
            <a:r>
              <a:rPr lang="en-US" dirty="0"/>
              <a:t>CCTV Negara Tirai </a:t>
            </a:r>
            <a:r>
              <a:rPr lang="en-US" dirty="0" err="1"/>
              <a:t>Bambu</a:t>
            </a:r>
          </a:p>
        </p:txBody>
      </p:sp>
      <p:pic>
        <p:nvPicPr>
          <p:cNvPr id="4" name="Picture 4" descr="Surveillance Redefined: Advances in Vision AI Drive China ...">
            <a:extLst>
              <a:ext uri="{FF2B5EF4-FFF2-40B4-BE49-F238E27FC236}">
                <a16:creationId xmlns:a16="http://schemas.microsoft.com/office/drawing/2014/main" id="{5F186339-2E87-4910-8395-DE34F257A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13" y="1344353"/>
            <a:ext cx="11578206" cy="5324784"/>
          </a:xfrm>
        </p:spPr>
      </p:pic>
    </p:spTree>
    <p:extLst>
      <p:ext uri="{BB962C8B-B14F-4D97-AF65-F5344CB8AC3E}">
        <p14:creationId xmlns:p14="http://schemas.microsoft.com/office/powerpoint/2010/main" val="88102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E6F7-2BBD-4559-B577-E6362F37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Weather Station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D949A-7BA4-4F4F-BCC3-E1A57B7B6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IoT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dijadikan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ramalam</a:t>
            </a:r>
            <a:r>
              <a:rPr lang="en-US" dirty="0"/>
              <a:t> </a:t>
            </a:r>
            <a:r>
              <a:rPr lang="en-US" dirty="0" err="1"/>
              <a:t>cuaca</a:t>
            </a:r>
            <a:r>
              <a:rPr lang="en-US" dirty="0"/>
              <a:t> di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lokal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sensor dan internet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 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cuaca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besoknya</a:t>
            </a:r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r>
              <a:rPr lang="en-US" dirty="0"/>
              <a:t>Link: </a:t>
            </a:r>
            <a:r>
              <a:rPr lang="en-US" dirty="0">
                <a:ea typeface="+mj-lt"/>
                <a:cs typeface="+mj-lt"/>
              </a:rPr>
              <a:t>https://projects.raspberrypi.org/en/projects/build-your-own-weather-station</a:t>
            </a:r>
          </a:p>
        </p:txBody>
      </p:sp>
    </p:spTree>
    <p:extLst>
      <p:ext uri="{BB962C8B-B14F-4D97-AF65-F5344CB8AC3E}">
        <p14:creationId xmlns:p14="http://schemas.microsoft.com/office/powerpoint/2010/main" val="254276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16CA-B576-42E8-AEF1-B5EB4EBD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Weather Station</a:t>
            </a:r>
          </a:p>
        </p:txBody>
      </p:sp>
      <p:pic>
        <p:nvPicPr>
          <p:cNvPr id="4" name="Picture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EE47CE97-F928-4209-AD44-0EB1D6D4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2" y="1999020"/>
            <a:ext cx="7113916" cy="47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82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C7D5-6D31-426A-894D-0B64EB7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Low Cost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26BAE-7E0E-41FA-B190-AA6CBF19B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IoT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beroperasi</a:t>
            </a:r>
            <a:r>
              <a:rPr lang="en-US" dirty="0"/>
              <a:t> </a:t>
            </a:r>
            <a:r>
              <a:rPr lang="en-US" dirty="0" err="1"/>
              <a:t>layaknya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 </a:t>
            </a:r>
            <a:r>
              <a:rPr lang="en-US" dirty="0" err="1"/>
              <a:t>biasa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murah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: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DNS Server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NTP Server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HTTP Server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Network Access Storage Server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DLL</a:t>
            </a:r>
          </a:p>
        </p:txBody>
      </p:sp>
    </p:spTree>
    <p:extLst>
      <p:ext uri="{BB962C8B-B14F-4D97-AF65-F5344CB8AC3E}">
        <p14:creationId xmlns:p14="http://schemas.microsoft.com/office/powerpoint/2010/main" val="307037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D658-93C1-4FD9-8C79-0818F8F6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Low Cost Server</a:t>
            </a:r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F064981-7F8A-4164-B485-FD70B09B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09" y="1406645"/>
            <a:ext cx="9299275" cy="523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6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B723-1D68-4857-B3CE-243DCE01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Low Cost Server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1993417-E140-48CC-B7B6-63B08447A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20" y="1451633"/>
            <a:ext cx="12023295" cy="3974693"/>
          </a:xfrm>
        </p:spPr>
      </p:pic>
    </p:spTree>
    <p:extLst>
      <p:ext uri="{BB962C8B-B14F-4D97-AF65-F5344CB8AC3E}">
        <p14:creationId xmlns:p14="http://schemas.microsoft.com/office/powerpoint/2010/main" val="425520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C5B4-64EB-4D8A-B023-14AD02E5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CCTV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73E36-E6AA-4A5B-BCA8-D46837072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5069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IoT juga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konektivitas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(</a:t>
            </a:r>
            <a:r>
              <a:rPr lang="en-US" dirty="0" err="1"/>
              <a:t>komponen</a:t>
            </a:r>
            <a:r>
              <a:rPr lang="en-US" dirty="0"/>
              <a:t>)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professional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CCTV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profesional</a:t>
            </a:r>
            <a:r>
              <a:rPr lang="en-US" dirty="0"/>
              <a:t> pada </a:t>
            </a:r>
            <a:r>
              <a:rPr lang="en-US" dirty="0" err="1"/>
              <a:t>biasanya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17C3342-6AC0-4C3C-9B70-D7FFE4FD2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6060" y="3378156"/>
            <a:ext cx="4669766" cy="3120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76677B-C51E-4EEE-8C32-BA33C9503281}"/>
              </a:ext>
            </a:extLst>
          </p:cNvPr>
          <p:cNvSpPr txBox="1"/>
          <p:nvPr/>
        </p:nvSpPr>
        <p:spPr>
          <a:xfrm>
            <a:off x="9152626" y="6498417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477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5C1-D9CA-482D-A1BF-FCCB49BB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908E9-8DC1-4441-A8C1-1874C063D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lokasi</a:t>
            </a:r>
            <a:endParaRPr lang="en-US"/>
          </a:p>
          <a:p>
            <a:pPr lvl="1">
              <a:buClr>
                <a:srgbClr val="8AD0D6"/>
              </a:buClr>
            </a:pPr>
            <a:r>
              <a:rPr lang="en-US" dirty="0"/>
              <a:t>Smart House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Smart City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/>
          </a:p>
          <a:p>
            <a:pPr lvl="1">
              <a:buClr>
                <a:srgbClr val="8AD0D6"/>
              </a:buClr>
            </a:pPr>
            <a:r>
              <a:rPr lang="en-US" dirty="0"/>
              <a:t>Weather Station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Low Cost Server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CCTV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Game Console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Pi Cluster</a:t>
            </a:r>
          </a:p>
        </p:txBody>
      </p:sp>
      <p:pic>
        <p:nvPicPr>
          <p:cNvPr id="4" name="Picture 4" descr="Free vector graphic: Smart Home, Home, Technology - Free ...">
            <a:extLst>
              <a:ext uri="{FF2B5EF4-FFF2-40B4-BE49-F238E27FC236}">
                <a16:creationId xmlns:a16="http://schemas.microsoft.com/office/drawing/2014/main" id="{625E0BA1-392C-4617-838D-75390B7F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664" y="1481219"/>
            <a:ext cx="2743199" cy="194024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79527D7-C533-4CC6-9AA6-F258DE884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2513" y="3628533"/>
            <a:ext cx="2743200" cy="1441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2EEE7C-5F59-4E59-80EF-CB7E83F5AB7E}"/>
              </a:ext>
            </a:extLst>
          </p:cNvPr>
          <p:cNvSpPr txBox="1"/>
          <p:nvPr/>
        </p:nvSpPr>
        <p:spPr>
          <a:xfrm>
            <a:off x="8462513" y="5069876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</a:t>
            </a:r>
            <a:r>
              <a:rPr lang="en-US"/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AF64F16-DC83-4715-BDAE-B78E9EF7F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91268" y="1162817"/>
            <a:ext cx="2743199" cy="2059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FD34E-F85C-402F-91B0-8AA3849788B2}"/>
              </a:ext>
            </a:extLst>
          </p:cNvPr>
          <p:cNvSpPr txBox="1"/>
          <p:nvPr/>
        </p:nvSpPr>
        <p:spPr>
          <a:xfrm>
            <a:off x="8491268" y="3222835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7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8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11" name="Picture 11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74784C0-D720-4217-B068-47D38F9BF0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2664" y="3641849"/>
            <a:ext cx="2743200" cy="2392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171AA8-B63A-4375-9DD0-BD1A3884A319}"/>
              </a:ext>
            </a:extLst>
          </p:cNvPr>
          <p:cNvSpPr txBox="1"/>
          <p:nvPr/>
        </p:nvSpPr>
        <p:spPr>
          <a:xfrm>
            <a:off x="5572664" y="6033369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10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981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897C-C2A9-4018-92C5-04079D884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Game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A43A3-F7A3-4B47-A50C-DB1B7E885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53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Tidak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hal-hal</a:t>
            </a:r>
            <a:r>
              <a:rPr lang="en-US" dirty="0"/>
              <a:t> </a:t>
            </a:r>
            <a:r>
              <a:rPr lang="en-US" dirty="0" err="1"/>
              <a:t>serius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 IoT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hiburan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game.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Meski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terbatas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game-game classic</a:t>
            </a:r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engine </a:t>
            </a:r>
            <a:r>
              <a:rPr lang="en-US" b="1" dirty="0"/>
              <a:t>Retro Pie,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konsole</a:t>
            </a:r>
            <a:r>
              <a:rPr lang="en-US" dirty="0"/>
              <a:t> </a:t>
            </a:r>
            <a:r>
              <a:rPr lang="en-US" dirty="0" err="1"/>
              <a:t>klasik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diemulasikan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b="1" dirty="0" err="1"/>
          </a:p>
        </p:txBody>
      </p:sp>
    </p:spTree>
    <p:extLst>
      <p:ext uri="{BB962C8B-B14F-4D97-AF65-F5344CB8AC3E}">
        <p14:creationId xmlns:p14="http://schemas.microsoft.com/office/powerpoint/2010/main" val="253366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2805-D6DF-46B4-9CFC-19317A07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Retro Pie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6F42698-388D-4A7F-ABF6-A2BA2C5B4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632" y="2014633"/>
            <a:ext cx="6399901" cy="4617108"/>
          </a:xfrm>
        </p:spPr>
      </p:pic>
    </p:spTree>
    <p:extLst>
      <p:ext uri="{BB962C8B-B14F-4D97-AF65-F5344CB8AC3E}">
        <p14:creationId xmlns:p14="http://schemas.microsoft.com/office/powerpoint/2010/main" val="28200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918A-30B2-4808-A20E-0572F25E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Pi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A3C3-94F6-4B8B-88A1-AD4F0DE4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Pemanfaatan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IoT </a:t>
            </a:r>
            <a:r>
              <a:rPr lang="en-US" dirty="0" err="1"/>
              <a:t>adalah</a:t>
            </a:r>
            <a:r>
              <a:rPr lang="en-US" dirty="0"/>
              <a:t> Cluster Computer yang </a:t>
            </a:r>
            <a:r>
              <a:rPr lang="en-US" dirty="0" err="1"/>
              <a:t>dimanfaatkan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Super Computer</a:t>
            </a:r>
          </a:p>
          <a:p>
            <a:pPr>
              <a:buClr>
                <a:srgbClr val="8AD0D6"/>
              </a:buClr>
            </a:pPr>
            <a:r>
              <a:rPr lang="en-US" dirty="0"/>
              <a:t>Super Computer yang </a:t>
            </a:r>
            <a:r>
              <a:rPr lang="en-US" dirty="0" err="1"/>
              <a:t>dihadirkan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ekonomis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Super Computer </a:t>
            </a:r>
            <a:r>
              <a:rPr lang="en-US" dirty="0" err="1"/>
              <a:t>dengan</a:t>
            </a:r>
            <a:r>
              <a:rPr lang="en-US" dirty="0"/>
              <a:t> Non-IOT</a:t>
            </a:r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Kubernetes (</a:t>
            </a:r>
            <a:r>
              <a:rPr lang="en-US" dirty="0" err="1"/>
              <a:t>baru</a:t>
            </a:r>
            <a:r>
              <a:rPr lang="en-US" dirty="0"/>
              <a:t>)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Blender Crowd Render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Hadoop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4671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E533-ABD8-41DA-8D5E-4CA61F1A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- Kubernetes</a:t>
            </a:r>
          </a:p>
        </p:txBody>
      </p:sp>
      <p:pic>
        <p:nvPicPr>
          <p:cNvPr id="4" name="Picture 4" descr="Graphical user interface, diagram, application, icon&#10;&#10;Description automatically generated">
            <a:extLst>
              <a:ext uri="{FF2B5EF4-FFF2-40B4-BE49-F238E27FC236}">
                <a16:creationId xmlns:a16="http://schemas.microsoft.com/office/drawing/2014/main" id="{DE2031CA-B632-42EF-8163-9686D824F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8837" y="1242509"/>
            <a:ext cx="9849120" cy="52121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4C1BC6-F40B-4F8F-8660-3B44B4444714}"/>
              </a:ext>
            </a:extLst>
          </p:cNvPr>
          <p:cNvSpPr txBox="1"/>
          <p:nvPr/>
        </p:nvSpPr>
        <p:spPr>
          <a:xfrm>
            <a:off x="328343" y="6454775"/>
            <a:ext cx="5838825" cy="3175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8740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247F-C33E-4226-B963-CEFD833D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Crowd Render</a:t>
            </a:r>
          </a:p>
        </p:txBody>
      </p:sp>
      <p:pic>
        <p:nvPicPr>
          <p:cNvPr id="4" name="Picture 4" descr="Tutorial: Setting Up a Render Farm - BlenderNation">
            <a:extLst>
              <a:ext uri="{FF2B5EF4-FFF2-40B4-BE49-F238E27FC236}">
                <a16:creationId xmlns:a16="http://schemas.microsoft.com/office/drawing/2014/main" id="{3C15A5E1-C346-40B3-BF68-214366F6C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23" y="1246473"/>
            <a:ext cx="9406386" cy="5290508"/>
          </a:xfrm>
        </p:spPr>
      </p:pic>
    </p:spTree>
    <p:extLst>
      <p:ext uri="{BB962C8B-B14F-4D97-AF65-F5344CB8AC3E}">
        <p14:creationId xmlns:p14="http://schemas.microsoft.com/office/powerpoint/2010/main" val="127179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BFA2-F858-4F31-B561-C1614A7F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Fujitsu A64FX</a:t>
            </a:r>
          </a:p>
        </p:txBody>
      </p:sp>
      <p:pic>
        <p:nvPicPr>
          <p:cNvPr id="4" name="Picture 4" descr="Fujitsu A64FX: Arm-powered Heart of World's Fastest ...">
            <a:extLst>
              <a:ext uri="{FF2B5EF4-FFF2-40B4-BE49-F238E27FC236}">
                <a16:creationId xmlns:a16="http://schemas.microsoft.com/office/drawing/2014/main" id="{C0BE5F88-81FB-42F9-B6A0-2638E44C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96" y="1491922"/>
            <a:ext cx="10202823" cy="5159044"/>
          </a:xfrm>
        </p:spPr>
      </p:pic>
    </p:spTree>
    <p:extLst>
      <p:ext uri="{BB962C8B-B14F-4D97-AF65-F5344CB8AC3E}">
        <p14:creationId xmlns:p14="http://schemas.microsoft.com/office/powerpoint/2010/main" val="163716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40F-716B-4C14-9F96-463F385A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Smart 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12854-8AF4-49A3-BB41-8C51F260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110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Internet of things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diaplikasikan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rumah-rumah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via internet</a:t>
            </a:r>
          </a:p>
          <a:p>
            <a:pPr lvl="1">
              <a:buClr>
                <a:srgbClr val="8AD0D6"/>
              </a:buClr>
            </a:pPr>
            <a:r>
              <a:rPr lang="en-US" dirty="0" err="1"/>
              <a:t>Otomatisasi</a:t>
            </a:r>
            <a:r>
              <a:rPr lang="en-US" dirty="0"/>
              <a:t> </a:t>
            </a:r>
            <a:r>
              <a:rPr lang="en-US" dirty="0" err="1"/>
              <a:t>rumah</a:t>
            </a:r>
            <a:endParaRPr lang="en-US" dirty="0"/>
          </a:p>
          <a:p>
            <a:pPr lvl="1">
              <a:buClr>
                <a:srgbClr val="8AD0D6"/>
              </a:buClr>
            </a:pPr>
            <a:r>
              <a:rPr lang="en-US" dirty="0" err="1">
                <a:ea typeface="+mj-lt"/>
                <a:cs typeface="+mj-lt"/>
              </a:rPr>
              <a:t>Pemantauan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rumah</a:t>
            </a:r>
            <a:endParaRPr lang="en-US" dirty="0" err="1"/>
          </a:p>
          <a:p>
            <a:pPr lvl="1">
              <a:buClr>
                <a:srgbClr val="8AD0D6"/>
              </a:buClr>
            </a:pPr>
            <a:r>
              <a:rPr lang="en-US" dirty="0" err="1"/>
              <a:t>Pengamanan</a:t>
            </a:r>
            <a:r>
              <a:rPr lang="en-US" dirty="0"/>
              <a:t> </a:t>
            </a:r>
            <a:r>
              <a:rPr lang="en-US" dirty="0" err="1"/>
              <a:t>rumah</a:t>
            </a:r>
            <a:endParaRPr lang="en-US" dirty="0"/>
          </a:p>
          <a:p>
            <a:pPr lvl="1"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A picture containing text, person, electronics&#10;&#10;Description automatically generated">
            <a:extLst>
              <a:ext uri="{FF2B5EF4-FFF2-40B4-BE49-F238E27FC236}">
                <a16:creationId xmlns:a16="http://schemas.microsoft.com/office/drawing/2014/main" id="{C2895596-2335-4C4B-B62A-1B6BCAB91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7457" y="4484298"/>
            <a:ext cx="27432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1B2645-222E-4B07-A4A6-D3151E6421CE}"/>
              </a:ext>
            </a:extLst>
          </p:cNvPr>
          <p:cNvSpPr txBox="1"/>
          <p:nvPr/>
        </p:nvSpPr>
        <p:spPr>
          <a:xfrm>
            <a:off x="497457" y="6313098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BY-NC-ND</a:t>
            </a:r>
            <a:r>
              <a:rPr lang="en-US"/>
              <a:t>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8CC7A41-BE20-415F-A5F5-972ED0C30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02325" y="4471262"/>
            <a:ext cx="2743199" cy="1826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F4363E-2517-486F-8792-2D45A0203BC3}"/>
              </a:ext>
            </a:extLst>
          </p:cNvPr>
          <p:cNvSpPr txBox="1"/>
          <p:nvPr/>
        </p:nvSpPr>
        <p:spPr>
          <a:xfrm>
            <a:off x="3502325" y="6297134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7"/>
              </a:rPr>
              <a:t>CC BY</a:t>
            </a:r>
            <a:r>
              <a:rPr lang="en-US"/>
              <a:t>.</a:t>
            </a:r>
          </a:p>
        </p:txBody>
      </p:sp>
      <p:pic>
        <p:nvPicPr>
          <p:cNvPr id="10" name="Picture 10" descr="A picture containing sky, outdoor, camera&#10;&#10;Description automatically generated">
            <a:extLst>
              <a:ext uri="{FF2B5EF4-FFF2-40B4-BE49-F238E27FC236}">
                <a16:creationId xmlns:a16="http://schemas.microsoft.com/office/drawing/2014/main" id="{15A7B7BE-5C68-403A-B224-2E7C3A6801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9721" y="4469475"/>
            <a:ext cx="2743199" cy="1829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F5FA4B-3762-43AE-80D4-2F0273139C05}"/>
              </a:ext>
            </a:extLst>
          </p:cNvPr>
          <p:cNvSpPr txBox="1"/>
          <p:nvPr/>
        </p:nvSpPr>
        <p:spPr>
          <a:xfrm>
            <a:off x="6679721" y="6298721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9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10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22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AF88-6F7E-4FD7-8B1C-1147EA1D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Home - </a:t>
            </a:r>
            <a:r>
              <a:rPr lang="en-US" dirty="0" err="1"/>
              <a:t>Otomatisasi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087B-F54A-4023-B230-F35BAF2C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811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otomatisasi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dikendalikan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parameter </a:t>
            </a:r>
            <a:r>
              <a:rPr lang="en-US" dirty="0" err="1"/>
              <a:t>seperti</a:t>
            </a:r>
            <a:endParaRPr lang="en-US" dirty="0"/>
          </a:p>
          <a:p>
            <a:pPr lvl="1" algn="just">
              <a:buClr>
                <a:srgbClr val="8AD0D6"/>
              </a:buClr>
            </a:pPr>
            <a:r>
              <a:rPr lang="en-US" dirty="0"/>
              <a:t>Waktu</a:t>
            </a:r>
          </a:p>
          <a:p>
            <a:pPr lvl="1" algn="just">
              <a:buClr>
                <a:srgbClr val="8AD0D6"/>
              </a:buClr>
            </a:pP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 dan </a:t>
            </a:r>
            <a:r>
              <a:rPr lang="en-US" dirty="0" err="1"/>
              <a:t>Kelembaban</a:t>
            </a:r>
            <a:endParaRPr lang="en-US"/>
          </a:p>
          <a:p>
            <a:pPr lvl="1" algn="just">
              <a:buClr>
                <a:srgbClr val="8AD0D6"/>
              </a:buClr>
            </a:pPr>
            <a:r>
              <a:rPr lang="en-US" dirty="0"/>
              <a:t>Cahaya Matahari</a:t>
            </a:r>
          </a:p>
          <a:p>
            <a:pPr algn="just">
              <a:buClr>
                <a:srgbClr val="8AD0D6"/>
              </a:buClr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pengeluaran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berlebih</a:t>
            </a:r>
            <a:endParaRPr lang="en-US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69F20E2-DDF6-45EF-A049-02CD0B39E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52626" y="3783957"/>
            <a:ext cx="2743200" cy="2625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475D45-D878-4573-A478-4C3296218EF3}"/>
              </a:ext>
            </a:extLst>
          </p:cNvPr>
          <p:cNvSpPr txBox="1"/>
          <p:nvPr/>
        </p:nvSpPr>
        <p:spPr>
          <a:xfrm>
            <a:off x="9152626" y="6409637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040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B0E9-B37A-44C4-AE79-1002DAC4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1FC10-E8A7-4708-B0ED-B20469252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1331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 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sensor </a:t>
            </a:r>
            <a:r>
              <a:rPr lang="en-US" dirty="0" err="1"/>
              <a:t>seperti</a:t>
            </a:r>
            <a:r>
              <a:rPr lang="en-US" dirty="0"/>
              <a:t> </a:t>
            </a:r>
            <a:r>
              <a:rPr lang="en-US" dirty="0" err="1"/>
              <a:t>cahaya</a:t>
            </a:r>
            <a:r>
              <a:rPr lang="en-US" dirty="0"/>
              <a:t> dan </a:t>
            </a:r>
            <a:r>
              <a:rPr lang="en-US" dirty="0" err="1"/>
              <a:t>suhu</a:t>
            </a:r>
            <a:r>
              <a:rPr lang="en-US" dirty="0"/>
              <a:t>, </a:t>
            </a:r>
            <a:r>
              <a:rPr lang="en-US" dirty="0" err="1"/>
              <a:t>sekaligus</a:t>
            </a:r>
            <a:r>
              <a:rPr lang="en-US" dirty="0"/>
              <a:t> parameter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</a:t>
            </a:r>
            <a:r>
              <a:rPr lang="en-US" dirty="0" err="1"/>
              <a:t>elektronik</a:t>
            </a:r>
          </a:p>
        </p:txBody>
      </p:sp>
      <p:pic>
        <p:nvPicPr>
          <p:cNvPr id="5" name="Picture 5" descr="A picture containing wall, indoor, floor, ceiling&#10;&#10;Description automatically generated">
            <a:extLst>
              <a:ext uri="{FF2B5EF4-FFF2-40B4-BE49-F238E27FC236}">
                <a16:creationId xmlns:a16="http://schemas.microsoft.com/office/drawing/2014/main" id="{B68D1F7A-4DB9-49DA-8505-B46A47A65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65676" y="2858220"/>
            <a:ext cx="4891177" cy="3643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229B5-D55B-4EBE-8B60-A78162756585}"/>
              </a:ext>
            </a:extLst>
          </p:cNvPr>
          <p:cNvSpPr txBox="1"/>
          <p:nvPr/>
        </p:nvSpPr>
        <p:spPr>
          <a:xfrm>
            <a:off x="10228053" y="6501442"/>
            <a:ext cx="1828800" cy="3175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BY-ND</a:t>
            </a:r>
            <a:r>
              <a:rPr lang="en-US"/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33E7520-3CCB-47D3-9D91-B57F9FBD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5532" y="3564032"/>
            <a:ext cx="2743200" cy="295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8876F-BAE1-43F7-8814-28BE9F45CE95}"/>
              </a:ext>
            </a:extLst>
          </p:cNvPr>
          <p:cNvSpPr txBox="1"/>
          <p:nvPr/>
        </p:nvSpPr>
        <p:spPr>
          <a:xfrm>
            <a:off x="195532" y="6514052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7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11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0F69D8-1717-45DD-AEF2-104BD707B0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89230" y="3667664"/>
            <a:ext cx="27432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4BEE20-61AF-4F62-B9AB-49522652ED1D}"/>
              </a:ext>
            </a:extLst>
          </p:cNvPr>
          <p:cNvSpPr txBox="1"/>
          <p:nvPr/>
        </p:nvSpPr>
        <p:spPr>
          <a:xfrm>
            <a:off x="3689230" y="6410864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9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10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62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31D8-49BC-4D58-8C1A-932A6A82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Home - </a:t>
            </a:r>
            <a:r>
              <a:rPr lang="en-US" dirty="0" err="1"/>
              <a:t>Pemantauan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1E5A5-2477-4185-86B2-E66542F35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Selain </a:t>
            </a:r>
            <a:r>
              <a:rPr lang="en-US" dirty="0" err="1">
                <a:ea typeface="+mj-lt"/>
                <a:cs typeface="+mj-lt"/>
              </a:rPr>
              <a:t>otomatisasi</a:t>
            </a:r>
            <a:r>
              <a:rPr lang="en-US" dirty="0">
                <a:ea typeface="+mj-lt"/>
                <a:cs typeface="+mj-lt"/>
              </a:rPr>
              <a:t> yang </a:t>
            </a:r>
            <a:r>
              <a:rPr lang="en-US" dirty="0" err="1">
                <a:ea typeface="+mj-lt"/>
                <a:cs typeface="+mj-lt"/>
              </a:rPr>
              <a:t>dicari</a:t>
            </a:r>
            <a:r>
              <a:rPr lang="en-US" dirty="0">
                <a:ea typeface="+mj-lt"/>
                <a:cs typeface="+mj-lt"/>
              </a:rPr>
              <a:t> oleh </a:t>
            </a:r>
            <a:r>
              <a:rPr lang="en-US" dirty="0" err="1">
                <a:ea typeface="+mj-lt"/>
                <a:cs typeface="+mj-lt"/>
              </a:rPr>
              <a:t>penghuni</a:t>
            </a:r>
            <a:r>
              <a:rPr lang="en-US" dirty="0">
                <a:ea typeface="+mj-lt"/>
                <a:cs typeface="+mj-lt"/>
              </a:rPr>
              <a:t>, </a:t>
            </a:r>
            <a:r>
              <a:rPr lang="en-US" dirty="0" err="1">
                <a:ea typeface="+mj-lt"/>
                <a:cs typeface="+mj-lt"/>
              </a:rPr>
              <a:t>pemantauan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rumah</a:t>
            </a:r>
            <a:r>
              <a:rPr lang="en-US" dirty="0">
                <a:ea typeface="+mj-lt"/>
                <a:cs typeface="+mj-lt"/>
              </a:rPr>
              <a:t> juga </a:t>
            </a:r>
            <a:r>
              <a:rPr lang="en-US" dirty="0" err="1">
                <a:ea typeface="+mj-lt"/>
                <a:cs typeface="+mj-lt"/>
              </a:rPr>
              <a:t>aspek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terpenting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bagi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penghuni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penghuni</a:t>
            </a:r>
            <a:r>
              <a:rPr lang="en-US" dirty="0"/>
              <a:t> </a:t>
            </a:r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rumah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menghindari</a:t>
            </a:r>
            <a:r>
              <a:rPr lang="en-US" dirty="0"/>
              <a:t> 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membahayakan</a:t>
            </a:r>
          </a:p>
          <a:p>
            <a:pPr lvl="1">
              <a:buClr>
                <a:srgbClr val="8AD0D6"/>
              </a:buClr>
            </a:pP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Kebakaran</a:t>
            </a:r>
            <a:r>
              <a:rPr lang="en-US" dirty="0"/>
              <a:t> Rumah</a:t>
            </a:r>
          </a:p>
          <a:p>
            <a:pPr lvl="1">
              <a:buClr>
                <a:srgbClr val="8AD0D6"/>
              </a:buClr>
            </a:pPr>
            <a:r>
              <a:rPr lang="en-US" dirty="0" err="1"/>
              <a:t>Mencegah</a:t>
            </a:r>
            <a:r>
              <a:rPr lang="en-US" dirty="0"/>
              <a:t> </a:t>
            </a:r>
            <a:r>
              <a:rPr lang="en-US" dirty="0" err="1"/>
              <a:t>Pencuri</a:t>
            </a:r>
            <a:r>
              <a:rPr lang="en-US" dirty="0"/>
              <a:t> Masuk</a:t>
            </a:r>
          </a:p>
          <a:p>
            <a:pPr lvl="1">
              <a:buClr>
                <a:srgbClr val="8AD0D6"/>
              </a:buClr>
            </a:pP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Pencuri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A4C0-E9AF-4D2D-8BC6-97B86325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Home - </a:t>
            </a:r>
            <a:r>
              <a:rPr lang="en-US" dirty="0" err="1"/>
              <a:t>Pengamanan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2FBD1-398A-4659-9063-51B54FD49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Keamanan</a:t>
            </a:r>
            <a:r>
              <a:rPr lang="en-US" dirty="0"/>
              <a:t> juga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ditinggalkan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CCTV, </a:t>
            </a:r>
            <a:r>
              <a:rPr lang="en-US" dirty="0" err="1"/>
              <a:t>pengamanan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IoT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menghadirkan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:</a:t>
            </a:r>
          </a:p>
          <a:p>
            <a:pPr lvl="1">
              <a:buClr>
                <a:srgbClr val="8AD0D6"/>
              </a:buClr>
            </a:pP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penyusup</a:t>
            </a:r>
          </a:p>
          <a:p>
            <a:pPr lvl="1">
              <a:buClr>
                <a:srgbClr val="8AD0D6"/>
              </a:buClr>
            </a:pP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perusakan</a:t>
            </a:r>
            <a:r>
              <a:rPr lang="en-US" dirty="0"/>
              <a:t> </a:t>
            </a:r>
            <a:r>
              <a:rPr lang="en-US" dirty="0" err="1"/>
              <a:t>pintu</a:t>
            </a:r>
            <a:r>
              <a:rPr lang="en-US" dirty="0"/>
              <a:t>/</a:t>
            </a:r>
            <a:r>
              <a:rPr lang="en-US" dirty="0" err="1"/>
              <a:t>jendela</a:t>
            </a:r>
          </a:p>
          <a:p>
            <a:pPr lvl="1">
              <a:buClr>
                <a:srgbClr val="8AD0D6"/>
              </a:buClr>
            </a:pPr>
            <a:r>
              <a:rPr lang="en-US" dirty="0" err="1"/>
              <a:t>Pelaporan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/</a:t>
            </a:r>
            <a:r>
              <a:rPr lang="en-US" dirty="0" err="1"/>
              <a:t>kompleks</a:t>
            </a:r>
            <a:r>
              <a:rPr lang="en-US" dirty="0"/>
              <a:t>/</a:t>
            </a:r>
            <a:r>
              <a:rPr lang="en-US" dirty="0" err="1"/>
              <a:t>apartemen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Dan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lagi</a:t>
            </a:r>
          </a:p>
        </p:txBody>
      </p:sp>
    </p:spTree>
    <p:extLst>
      <p:ext uri="{BB962C8B-B14F-4D97-AF65-F5344CB8AC3E}">
        <p14:creationId xmlns:p14="http://schemas.microsoft.com/office/powerpoint/2010/main" val="314896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8414-229C-4C83-AA20-E8BEF582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D63E-6983-4008-803B-C430CF05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8663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Perangkat</a:t>
            </a:r>
            <a:r>
              <a:rPr lang="en-US" dirty="0"/>
              <a:t> IoT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seperti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Pintu Keyless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Pintu </a:t>
            </a:r>
            <a:r>
              <a:rPr lang="en-US" dirty="0" err="1"/>
              <a:t>dengan</a:t>
            </a:r>
            <a:r>
              <a:rPr lang="en-US" dirty="0"/>
              <a:t> Facial Recognition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Tripwire System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pengrusakan</a:t>
            </a:r>
          </a:p>
        </p:txBody>
      </p:sp>
      <p:pic>
        <p:nvPicPr>
          <p:cNvPr id="4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05C237C-B059-4415-874B-623C630EB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5532" y="3983253"/>
            <a:ext cx="2743199" cy="2543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233C8B-3291-4672-A698-25EEA7F595AF}"/>
              </a:ext>
            </a:extLst>
          </p:cNvPr>
          <p:cNvSpPr txBox="1"/>
          <p:nvPr/>
        </p:nvSpPr>
        <p:spPr>
          <a:xfrm>
            <a:off x="195532" y="6526512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7" name="Picture 7" descr="Masked Thief In Balaclava With Crowbar Isolated On White ...">
            <a:extLst>
              <a:ext uri="{FF2B5EF4-FFF2-40B4-BE49-F238E27FC236}">
                <a16:creationId xmlns:a16="http://schemas.microsoft.com/office/drawing/2014/main" id="{2CCD5E0A-8F89-4B82-AA9F-19F410628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721" y="3328231"/>
            <a:ext cx="4569123" cy="33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9050-4093-499C-B529-9892614C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Perangkat</a:t>
            </a:r>
            <a:r>
              <a:rPr lang="en-US" dirty="0"/>
              <a:t> Smart House</a:t>
            </a:r>
          </a:p>
        </p:txBody>
      </p:sp>
      <p:pic>
        <p:nvPicPr>
          <p:cNvPr id="4" name="Picture 4" descr="Keyless Entry: What it is and How it Works | The Flying ...">
            <a:extLst>
              <a:ext uri="{FF2B5EF4-FFF2-40B4-BE49-F238E27FC236}">
                <a16:creationId xmlns:a16="http://schemas.microsoft.com/office/drawing/2014/main" id="{787F2C99-67BC-4C54-9EBB-554CB7190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22" y="2397695"/>
            <a:ext cx="6286123" cy="4195762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D7F5A7-9AA9-40DA-A967-D3D2CF26F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79721" y="3003431"/>
            <a:ext cx="5403011" cy="3597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5E182-E32C-4EC9-AD5C-A1EF9729A1EE}"/>
              </a:ext>
            </a:extLst>
          </p:cNvPr>
          <p:cNvSpPr txBox="1"/>
          <p:nvPr/>
        </p:nvSpPr>
        <p:spPr>
          <a:xfrm>
            <a:off x="6679721" y="6615023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2444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</Words>
  <Application>Microsoft Office PowerPoint</Application>
  <PresentationFormat>Widescreen</PresentationFormat>
  <Paragraphs>1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Ion</vt:lpstr>
      <vt:lpstr>Internet of Things</vt:lpstr>
      <vt:lpstr>Aplikasi Internet of Things</vt:lpstr>
      <vt:lpstr>Aplikasi Smart House</vt:lpstr>
      <vt:lpstr>Smart Home - Otomatisasi</vt:lpstr>
      <vt:lpstr>How it works?</vt:lpstr>
      <vt:lpstr>Smart Home - Pemantauan</vt:lpstr>
      <vt:lpstr>Smart Home - Pengamanan</vt:lpstr>
      <vt:lpstr>How it works?</vt:lpstr>
      <vt:lpstr>Perangkat Smart House</vt:lpstr>
      <vt:lpstr>Smart City</vt:lpstr>
      <vt:lpstr>NTMC - Indonesia</vt:lpstr>
      <vt:lpstr>NTMC - Indonesia </vt:lpstr>
      <vt:lpstr>CCTV Negara Tirai Bambu</vt:lpstr>
      <vt:lpstr>IoT – Weather Station</vt:lpstr>
      <vt:lpstr>IoT – Weather Station</vt:lpstr>
      <vt:lpstr>IoT – Low Cost Server</vt:lpstr>
      <vt:lpstr>IoT – Low Cost Server</vt:lpstr>
      <vt:lpstr>IoT – Low Cost Server</vt:lpstr>
      <vt:lpstr>IoT – CCTV</vt:lpstr>
      <vt:lpstr>IoT – Game Console</vt:lpstr>
      <vt:lpstr>IoT – Retro Pie</vt:lpstr>
      <vt:lpstr>IoT – Pi Cluster</vt:lpstr>
      <vt:lpstr>IoT - Kubernetes</vt:lpstr>
      <vt:lpstr>IoT – Crowd Render</vt:lpstr>
      <vt:lpstr>IoT – Fujitsu A64FX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292</cp:revision>
  <dcterms:created xsi:type="dcterms:W3CDTF">2012-12-03T06:56:55Z</dcterms:created>
  <dcterms:modified xsi:type="dcterms:W3CDTF">2021-10-24T04:36:51Z</dcterms:modified>
</cp:coreProperties>
</file>